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3" r:id="rId5"/>
    <p:sldId id="262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559D-EFF2-4645-892E-0A96B4C86A4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D8E-3EDB-46AE-B192-B334B8CD1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03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559D-EFF2-4645-892E-0A96B4C86A4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D8E-3EDB-46AE-B192-B334B8CD1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484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559D-EFF2-4645-892E-0A96B4C86A4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D8E-3EDB-46AE-B192-B334B8CD1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287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559D-EFF2-4645-892E-0A96B4C86A4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D8E-3EDB-46AE-B192-B334B8CD1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203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559D-EFF2-4645-892E-0A96B4C86A4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D8E-3EDB-46AE-B192-B334B8CD1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005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559D-EFF2-4645-892E-0A96B4C86A4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D8E-3EDB-46AE-B192-B334B8CD1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234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559D-EFF2-4645-892E-0A96B4C86A4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D8E-3EDB-46AE-B192-B334B8CD1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932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559D-EFF2-4645-892E-0A96B4C86A4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D8E-3EDB-46AE-B192-B334B8CD1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51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559D-EFF2-4645-892E-0A96B4C86A4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D8E-3EDB-46AE-B192-B334B8CD1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84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559D-EFF2-4645-892E-0A96B4C86A4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D8E-3EDB-46AE-B192-B334B8CD1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63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559D-EFF2-4645-892E-0A96B4C86A4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D8E-3EDB-46AE-B192-B334B8CD1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518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4559D-EFF2-4645-892E-0A96B4C86A4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78D8E-3EDB-46AE-B192-B334B8CD1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545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1229" y="1812175"/>
            <a:ext cx="9146771" cy="236081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/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The Compass Learning Centre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>
                <a:solidFill>
                  <a:srgbClr val="7030A0"/>
                </a:solidFill>
              </a:rPr>
              <a:t> WELL BEING PASSPORT CHALLENGE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942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070" y="136432"/>
            <a:ext cx="11685860" cy="6585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691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070" y="136432"/>
            <a:ext cx="11685860" cy="6585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287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070" y="136432"/>
            <a:ext cx="11685860" cy="6585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429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-155575"/>
            <a:ext cx="10515600" cy="1325563"/>
          </a:xfrm>
        </p:spPr>
        <p:txBody>
          <a:bodyPr>
            <a:normAutofit/>
          </a:bodyPr>
          <a:lstStyle/>
          <a:p>
            <a:r>
              <a:rPr lang="en-US" sz="5100" dirty="0" smtClean="0">
                <a:latin typeface="Impact" panose="020B0806030902050204" pitchFamily="34" charset="0"/>
              </a:rPr>
              <a:t>ICT</a:t>
            </a:r>
            <a:endParaRPr lang="en-GB" sz="5100" dirty="0">
              <a:latin typeface="Impact" panose="020B080603090205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9100" y="1169988"/>
            <a:ext cx="10770655" cy="50069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881" y="6176963"/>
            <a:ext cx="4495238" cy="5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326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2381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Name-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Year/Tutor Group-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8814" y="5221347"/>
            <a:ext cx="7028571" cy="9619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140" y="333840"/>
            <a:ext cx="11685860" cy="469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527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558800"/>
            <a:ext cx="10058400" cy="5310294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Can </a:t>
            </a:r>
            <a:r>
              <a:rPr lang="en-US" sz="3200" b="1" dirty="0"/>
              <a:t>you complete the Passport Challenge target</a:t>
            </a:r>
            <a:r>
              <a:rPr lang="en-US" sz="3200" b="1" dirty="0" smtClean="0"/>
              <a:t>?</a:t>
            </a:r>
            <a:endParaRPr lang="en-US" sz="3200" b="1" dirty="0"/>
          </a:p>
          <a:p>
            <a:r>
              <a:rPr lang="en-US" sz="3200" dirty="0"/>
              <a:t>This booklet comes with a number of challenges to engage your physical, mental and social well-being. We</a:t>
            </a:r>
            <a:r>
              <a:rPr lang="en-GB" sz="3200" dirty="0"/>
              <a:t> </a:t>
            </a:r>
            <a:r>
              <a:rPr lang="en-US" sz="3200" dirty="0"/>
              <a:t>want you to learn, have fun and look after yourself and others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300 POINT CHALLENGE</a:t>
            </a:r>
            <a:endParaRPr lang="en-US" sz="3200" dirty="0" smtClean="0"/>
          </a:p>
          <a:p>
            <a:r>
              <a:rPr lang="en-US" sz="3200" b="1" dirty="0" smtClean="0"/>
              <a:t>Can you complete 30 challenges during the six weeks?</a:t>
            </a:r>
            <a:endParaRPr lang="en-GB" sz="3200" dirty="0" smtClean="0"/>
          </a:p>
          <a:p>
            <a:r>
              <a:rPr lang="en-US" sz="3200" b="1" dirty="0" smtClean="0"/>
              <a:t>Can you do more than 30?</a:t>
            </a:r>
            <a:endParaRPr lang="en-GB" sz="3200" dirty="0" smtClean="0"/>
          </a:p>
          <a:p>
            <a:endParaRPr lang="en-GB" sz="3200" dirty="0"/>
          </a:p>
          <a:p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478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070" y="772894"/>
            <a:ext cx="11685860" cy="531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979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52413" y="136525"/>
            <a:ext cx="11687175" cy="6584950"/>
            <a:chOff x="159" y="86"/>
            <a:chExt cx="7362" cy="4148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59" y="86"/>
              <a:ext cx="7362" cy="4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5" name="Group 205"/>
            <p:cNvGrpSpPr>
              <a:grpSpLocks/>
            </p:cNvGrpSpPr>
            <p:nvPr/>
          </p:nvGrpSpPr>
          <p:grpSpPr bwMode="auto">
            <a:xfrm>
              <a:off x="159" y="125"/>
              <a:ext cx="7116" cy="2236"/>
              <a:chOff x="159" y="125"/>
              <a:chExt cx="7116" cy="2236"/>
            </a:xfrm>
          </p:grpSpPr>
          <p:sp>
            <p:nvSpPr>
              <p:cNvPr id="276" name="Rectangle 5"/>
              <p:cNvSpPr>
                <a:spLocks noChangeArrowheads="1"/>
              </p:cNvSpPr>
              <p:nvPr/>
            </p:nvSpPr>
            <p:spPr bwMode="auto">
              <a:xfrm>
                <a:off x="918" y="125"/>
                <a:ext cx="1059" cy="5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5100" b="0" i="0" u="none" strike="noStrike" cap="none" normalizeH="0" baseline="0" smtClean="0">
                    <a:ln>
                      <a:noFill/>
                    </a:ln>
                    <a:solidFill>
                      <a:srgbClr val="0A082D"/>
                    </a:solidFill>
                    <a:effectLst/>
                    <a:latin typeface="Impact" panose="020B0806030902050204" pitchFamily="34" charset="0"/>
                  </a:rPr>
                  <a:t>WELL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7" name="Rectangle 6"/>
              <p:cNvSpPr>
                <a:spLocks noChangeArrowheads="1"/>
              </p:cNvSpPr>
              <p:nvPr/>
            </p:nvSpPr>
            <p:spPr bwMode="auto">
              <a:xfrm>
                <a:off x="1731" y="125"/>
                <a:ext cx="364" cy="5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5100" b="0" i="0" u="none" strike="noStrike" cap="none" normalizeH="0" baseline="0" smtClean="0">
                    <a:ln>
                      <a:noFill/>
                    </a:ln>
                    <a:solidFill>
                      <a:srgbClr val="0A082D"/>
                    </a:solidFill>
                    <a:effectLst/>
                    <a:latin typeface="Impact" panose="020B0806030902050204" pitchFamily="34" charset="0"/>
                  </a:rPr>
                  <a:t>-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8" name="Rectangle 7"/>
              <p:cNvSpPr>
                <a:spLocks noChangeArrowheads="1"/>
              </p:cNvSpPr>
              <p:nvPr/>
            </p:nvSpPr>
            <p:spPr bwMode="auto">
              <a:xfrm>
                <a:off x="1850" y="125"/>
                <a:ext cx="1203" cy="5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5100" b="0" i="0" u="none" strike="noStrike" cap="none" normalizeH="0" baseline="0" smtClean="0">
                    <a:ln>
                      <a:noFill/>
                    </a:ln>
                    <a:solidFill>
                      <a:srgbClr val="0A082D"/>
                    </a:solidFill>
                    <a:effectLst/>
                    <a:latin typeface="Impact" panose="020B0806030902050204" pitchFamily="34" charset="0"/>
                  </a:rPr>
                  <a:t>BEING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9" name="Rectangle 8"/>
              <p:cNvSpPr>
                <a:spLocks noChangeArrowheads="1"/>
              </p:cNvSpPr>
              <p:nvPr/>
            </p:nvSpPr>
            <p:spPr bwMode="auto">
              <a:xfrm>
                <a:off x="2809" y="125"/>
                <a:ext cx="316" cy="5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5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Impact" panose="020B080603090205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0" name="Rectangle 9"/>
              <p:cNvSpPr>
                <a:spLocks noChangeArrowheads="1"/>
              </p:cNvSpPr>
              <p:nvPr/>
            </p:nvSpPr>
            <p:spPr bwMode="auto">
              <a:xfrm>
                <a:off x="159" y="623"/>
                <a:ext cx="18" cy="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Impact" panose="020B080603090205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1" name="Rectangle 10"/>
              <p:cNvSpPr>
                <a:spLocks noChangeArrowheads="1"/>
              </p:cNvSpPr>
              <p:nvPr/>
            </p:nvSpPr>
            <p:spPr bwMode="auto">
              <a:xfrm>
                <a:off x="921" y="673"/>
                <a:ext cx="175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As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2" name="Rectangle 11"/>
              <p:cNvSpPr>
                <a:spLocks noChangeArrowheads="1"/>
              </p:cNvSpPr>
              <p:nvPr/>
            </p:nvSpPr>
            <p:spPr bwMode="auto">
              <a:xfrm>
                <a:off x="1041" y="673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3" name="Rectangle 12"/>
              <p:cNvSpPr>
                <a:spLocks noChangeArrowheads="1"/>
              </p:cNvSpPr>
              <p:nvPr/>
            </p:nvSpPr>
            <p:spPr bwMode="auto">
              <a:xfrm>
                <a:off x="1061" y="673"/>
                <a:ext cx="118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a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4" name="Rectangle 13"/>
              <p:cNvSpPr>
                <a:spLocks noChangeArrowheads="1"/>
              </p:cNvSpPr>
              <p:nvPr/>
            </p:nvSpPr>
            <p:spPr bwMode="auto">
              <a:xfrm>
                <a:off x="1124" y="673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5" name="Rectangle 14"/>
              <p:cNvSpPr>
                <a:spLocks noChangeArrowheads="1"/>
              </p:cNvSpPr>
              <p:nvPr/>
            </p:nvSpPr>
            <p:spPr bwMode="auto">
              <a:xfrm>
                <a:off x="1145" y="673"/>
                <a:ext cx="434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family,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6" name="Rectangle 15"/>
              <p:cNvSpPr>
                <a:spLocks noChangeArrowheads="1"/>
              </p:cNvSpPr>
              <p:nvPr/>
            </p:nvSpPr>
            <p:spPr bwMode="auto">
              <a:xfrm>
                <a:off x="1515" y="673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7" name="Rectangle 16"/>
              <p:cNvSpPr>
                <a:spLocks noChangeArrowheads="1"/>
              </p:cNvSpPr>
              <p:nvPr/>
            </p:nvSpPr>
            <p:spPr bwMode="auto">
              <a:xfrm>
                <a:off x="1530" y="673"/>
                <a:ext cx="37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dance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8" name="Rectangle 17"/>
              <p:cNvSpPr>
                <a:spLocks noChangeArrowheads="1"/>
              </p:cNvSpPr>
              <p:nvPr/>
            </p:nvSpPr>
            <p:spPr bwMode="auto">
              <a:xfrm>
                <a:off x="1854" y="673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9" name="Rectangle 18"/>
              <p:cNvSpPr>
                <a:spLocks noChangeArrowheads="1"/>
              </p:cNvSpPr>
              <p:nvPr/>
            </p:nvSpPr>
            <p:spPr bwMode="auto">
              <a:xfrm>
                <a:off x="1874" y="673"/>
                <a:ext cx="204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to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0" name="Rectangle 19"/>
              <p:cNvSpPr>
                <a:spLocks noChangeArrowheads="1"/>
              </p:cNvSpPr>
              <p:nvPr/>
            </p:nvSpPr>
            <p:spPr bwMode="auto">
              <a:xfrm>
                <a:off x="921" y="825"/>
                <a:ext cx="856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your favourite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1" name="Rectangle 20"/>
              <p:cNvSpPr>
                <a:spLocks noChangeArrowheads="1"/>
              </p:cNvSpPr>
              <p:nvPr/>
            </p:nvSpPr>
            <p:spPr bwMode="auto">
              <a:xfrm>
                <a:off x="1711" y="825"/>
                <a:ext cx="33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song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2" name="Rectangle 21"/>
              <p:cNvSpPr>
                <a:spLocks noChangeArrowheads="1"/>
              </p:cNvSpPr>
              <p:nvPr/>
            </p:nvSpPr>
            <p:spPr bwMode="auto">
              <a:xfrm>
                <a:off x="921" y="978"/>
                <a:ext cx="251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and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3" name="Rectangle 22"/>
              <p:cNvSpPr>
                <a:spLocks noChangeArrowheads="1"/>
              </p:cNvSpPr>
              <p:nvPr/>
            </p:nvSpPr>
            <p:spPr bwMode="auto">
              <a:xfrm>
                <a:off x="1118" y="978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4" name="Rectangle 23"/>
              <p:cNvSpPr>
                <a:spLocks noChangeArrowheads="1"/>
              </p:cNvSpPr>
              <p:nvPr/>
            </p:nvSpPr>
            <p:spPr bwMode="auto">
              <a:xfrm>
                <a:off x="1138" y="978"/>
                <a:ext cx="133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if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5" name="Rectangle 24"/>
              <p:cNvSpPr>
                <a:spLocks noChangeArrowheads="1"/>
              </p:cNvSpPr>
              <p:nvPr/>
            </p:nvSpPr>
            <p:spPr bwMode="auto">
              <a:xfrm>
                <a:off x="1216" y="978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6" name="Rectangle 25"/>
              <p:cNvSpPr>
                <a:spLocks noChangeArrowheads="1"/>
              </p:cNvSpPr>
              <p:nvPr/>
            </p:nvSpPr>
            <p:spPr bwMode="auto">
              <a:xfrm>
                <a:off x="1238" y="978"/>
                <a:ext cx="245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you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7" name="Rectangle 26"/>
              <p:cNvSpPr>
                <a:spLocks noChangeArrowheads="1"/>
              </p:cNvSpPr>
              <p:nvPr/>
            </p:nvSpPr>
            <p:spPr bwMode="auto">
              <a:xfrm>
                <a:off x="1424" y="978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8" name="Rectangle 27"/>
              <p:cNvSpPr>
                <a:spLocks noChangeArrowheads="1"/>
              </p:cNvSpPr>
              <p:nvPr/>
            </p:nvSpPr>
            <p:spPr bwMode="auto">
              <a:xfrm>
                <a:off x="1445" y="978"/>
                <a:ext cx="244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can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9" name="Rectangle 28"/>
              <p:cNvSpPr>
                <a:spLocks noChangeArrowheads="1"/>
              </p:cNvSpPr>
              <p:nvPr/>
            </p:nvSpPr>
            <p:spPr bwMode="auto">
              <a:xfrm>
                <a:off x="1635" y="978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0" name="Rectangle 29"/>
              <p:cNvSpPr>
                <a:spLocks noChangeArrowheads="1"/>
              </p:cNvSpPr>
              <p:nvPr/>
            </p:nvSpPr>
            <p:spPr bwMode="auto">
              <a:xfrm>
                <a:off x="1655" y="978"/>
                <a:ext cx="346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share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1" name="Rectangle 30"/>
              <p:cNvSpPr>
                <a:spLocks noChangeArrowheads="1"/>
              </p:cNvSpPr>
              <p:nvPr/>
            </p:nvSpPr>
            <p:spPr bwMode="auto">
              <a:xfrm>
                <a:off x="1949" y="978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2" name="Rectangle 31"/>
              <p:cNvSpPr>
                <a:spLocks noChangeArrowheads="1"/>
              </p:cNvSpPr>
              <p:nvPr/>
            </p:nvSpPr>
            <p:spPr bwMode="auto">
              <a:xfrm>
                <a:off x="921" y="1130"/>
                <a:ext cx="371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safely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3" name="Rectangle 32"/>
              <p:cNvSpPr>
                <a:spLocks noChangeArrowheads="1"/>
              </p:cNvSpPr>
              <p:nvPr/>
            </p:nvSpPr>
            <p:spPr bwMode="auto">
              <a:xfrm>
                <a:off x="1139" y="1130"/>
                <a:ext cx="99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.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4" name="Rectangle 33"/>
              <p:cNvSpPr>
                <a:spLocks noChangeArrowheads="1"/>
              </p:cNvSpPr>
              <p:nvPr/>
            </p:nvSpPr>
            <p:spPr bwMode="auto">
              <a:xfrm>
                <a:off x="1179" y="1130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5" name="Rectangle 34"/>
              <p:cNvSpPr>
                <a:spLocks noChangeArrowheads="1"/>
              </p:cNvSpPr>
              <p:nvPr/>
            </p:nvSpPr>
            <p:spPr bwMode="auto">
              <a:xfrm>
                <a:off x="2203" y="673"/>
                <a:ext cx="185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As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6" name="Rectangle 35"/>
              <p:cNvSpPr>
                <a:spLocks noChangeArrowheads="1"/>
              </p:cNvSpPr>
              <p:nvPr/>
            </p:nvSpPr>
            <p:spPr bwMode="auto">
              <a:xfrm>
                <a:off x="2330" y="673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7" name="Rectangle 36"/>
              <p:cNvSpPr>
                <a:spLocks noChangeArrowheads="1"/>
              </p:cNvSpPr>
              <p:nvPr/>
            </p:nvSpPr>
            <p:spPr bwMode="auto">
              <a:xfrm>
                <a:off x="2346" y="673"/>
                <a:ext cx="125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a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8" name="Rectangle 37"/>
              <p:cNvSpPr>
                <a:spLocks noChangeArrowheads="1"/>
              </p:cNvSpPr>
              <p:nvPr/>
            </p:nvSpPr>
            <p:spPr bwMode="auto">
              <a:xfrm>
                <a:off x="2413" y="673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9" name="Rectangle 38"/>
              <p:cNvSpPr>
                <a:spLocks noChangeArrowheads="1"/>
              </p:cNvSpPr>
              <p:nvPr/>
            </p:nvSpPr>
            <p:spPr bwMode="auto">
              <a:xfrm>
                <a:off x="2430" y="673"/>
                <a:ext cx="463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family,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0" name="Rectangle 39"/>
              <p:cNvSpPr>
                <a:spLocks noChangeArrowheads="1"/>
              </p:cNvSpPr>
              <p:nvPr/>
            </p:nvSpPr>
            <p:spPr bwMode="auto">
              <a:xfrm>
                <a:off x="2821" y="673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1" name="Rectangle 40"/>
              <p:cNvSpPr>
                <a:spLocks noChangeArrowheads="1"/>
              </p:cNvSpPr>
              <p:nvPr/>
            </p:nvSpPr>
            <p:spPr bwMode="auto">
              <a:xfrm>
                <a:off x="2833" y="673"/>
                <a:ext cx="304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chill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2" name="Rectangle 41"/>
              <p:cNvSpPr>
                <a:spLocks noChangeArrowheads="1"/>
              </p:cNvSpPr>
              <p:nvPr/>
            </p:nvSpPr>
            <p:spPr bwMode="auto">
              <a:xfrm>
                <a:off x="3078" y="673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3" name="Rectangle 42"/>
              <p:cNvSpPr>
                <a:spLocks noChangeArrowheads="1"/>
              </p:cNvSpPr>
              <p:nvPr/>
            </p:nvSpPr>
            <p:spPr bwMode="auto">
              <a:xfrm>
                <a:off x="3095" y="673"/>
                <a:ext cx="286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out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4" name="Rectangle 43"/>
              <p:cNvSpPr>
                <a:spLocks noChangeArrowheads="1"/>
              </p:cNvSpPr>
              <p:nvPr/>
            </p:nvSpPr>
            <p:spPr bwMode="auto">
              <a:xfrm>
                <a:off x="2203" y="825"/>
                <a:ext cx="251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and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5" name="Rectangle 44"/>
              <p:cNvSpPr>
                <a:spLocks noChangeArrowheads="1"/>
              </p:cNvSpPr>
              <p:nvPr/>
            </p:nvSpPr>
            <p:spPr bwMode="auto">
              <a:xfrm>
                <a:off x="2400" y="825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6" name="Rectangle 45"/>
              <p:cNvSpPr>
                <a:spLocks noChangeArrowheads="1"/>
              </p:cNvSpPr>
              <p:nvPr/>
            </p:nvSpPr>
            <p:spPr bwMode="auto">
              <a:xfrm>
                <a:off x="2418" y="825"/>
                <a:ext cx="54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meditate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7" name="Rectangle 46"/>
              <p:cNvSpPr>
                <a:spLocks noChangeArrowheads="1"/>
              </p:cNvSpPr>
              <p:nvPr/>
            </p:nvSpPr>
            <p:spPr bwMode="auto">
              <a:xfrm>
                <a:off x="2914" y="825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8" name="Rectangle 47"/>
              <p:cNvSpPr>
                <a:spLocks noChangeArrowheads="1"/>
              </p:cNvSpPr>
              <p:nvPr/>
            </p:nvSpPr>
            <p:spPr bwMode="auto">
              <a:xfrm>
                <a:off x="2932" y="825"/>
                <a:ext cx="168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to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9" name="Rectangle 48"/>
              <p:cNvSpPr>
                <a:spLocks noChangeArrowheads="1"/>
              </p:cNvSpPr>
              <p:nvPr/>
            </p:nvSpPr>
            <p:spPr bwMode="auto">
              <a:xfrm>
                <a:off x="3046" y="825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0" name="Rectangle 49"/>
              <p:cNvSpPr>
                <a:spLocks noChangeArrowheads="1"/>
              </p:cNvSpPr>
              <p:nvPr/>
            </p:nvSpPr>
            <p:spPr bwMode="auto">
              <a:xfrm>
                <a:off x="3064" y="825"/>
                <a:ext cx="371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some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1" name="Rectangle 50"/>
              <p:cNvSpPr>
                <a:spLocks noChangeArrowheads="1"/>
              </p:cNvSpPr>
              <p:nvPr/>
            </p:nvSpPr>
            <p:spPr bwMode="auto">
              <a:xfrm>
                <a:off x="2203" y="978"/>
                <a:ext cx="1125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soothing, relaxing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2" name="Rectangle 51"/>
              <p:cNvSpPr>
                <a:spLocks noChangeArrowheads="1"/>
              </p:cNvSpPr>
              <p:nvPr/>
            </p:nvSpPr>
            <p:spPr bwMode="auto">
              <a:xfrm>
                <a:off x="2203" y="1130"/>
                <a:ext cx="364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music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3" name="Rectangle 52"/>
              <p:cNvSpPr>
                <a:spLocks noChangeArrowheads="1"/>
              </p:cNvSpPr>
              <p:nvPr/>
            </p:nvSpPr>
            <p:spPr bwMode="auto">
              <a:xfrm>
                <a:off x="2514" y="1130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4" name="Rectangle 53"/>
              <p:cNvSpPr>
                <a:spLocks noChangeArrowheads="1"/>
              </p:cNvSpPr>
              <p:nvPr/>
            </p:nvSpPr>
            <p:spPr bwMode="auto">
              <a:xfrm>
                <a:off x="2532" y="1130"/>
                <a:ext cx="21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for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5" name="Rectangle 54"/>
              <p:cNvSpPr>
                <a:spLocks noChangeArrowheads="1"/>
              </p:cNvSpPr>
              <p:nvPr/>
            </p:nvSpPr>
            <p:spPr bwMode="auto">
              <a:xfrm>
                <a:off x="2689" y="1130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6" name="Rectangle 55"/>
              <p:cNvSpPr>
                <a:spLocks noChangeArrowheads="1"/>
              </p:cNvSpPr>
              <p:nvPr/>
            </p:nvSpPr>
            <p:spPr bwMode="auto">
              <a:xfrm>
                <a:off x="2708" y="1130"/>
                <a:ext cx="181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30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7" name="Rectangle 56"/>
              <p:cNvSpPr>
                <a:spLocks noChangeArrowheads="1"/>
              </p:cNvSpPr>
              <p:nvPr/>
            </p:nvSpPr>
            <p:spPr bwMode="auto">
              <a:xfrm>
                <a:off x="2836" y="1130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8" name="Rectangle 57"/>
              <p:cNvSpPr>
                <a:spLocks noChangeArrowheads="1"/>
              </p:cNvSpPr>
              <p:nvPr/>
            </p:nvSpPr>
            <p:spPr bwMode="auto">
              <a:xfrm>
                <a:off x="2854" y="1130"/>
                <a:ext cx="52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minutes.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9" name="Rectangle 58"/>
              <p:cNvSpPr>
                <a:spLocks noChangeArrowheads="1"/>
              </p:cNvSpPr>
              <p:nvPr/>
            </p:nvSpPr>
            <p:spPr bwMode="auto">
              <a:xfrm>
                <a:off x="3331" y="1130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0" name="Rectangle 59"/>
              <p:cNvSpPr>
                <a:spLocks noChangeArrowheads="1"/>
              </p:cNvSpPr>
              <p:nvPr/>
            </p:nvSpPr>
            <p:spPr bwMode="auto">
              <a:xfrm>
                <a:off x="3487" y="673"/>
                <a:ext cx="1016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Learn some sign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1" name="Rectangle 60"/>
              <p:cNvSpPr>
                <a:spLocks noChangeArrowheads="1"/>
              </p:cNvSpPr>
              <p:nvPr/>
            </p:nvSpPr>
            <p:spPr bwMode="auto">
              <a:xfrm>
                <a:off x="3487" y="825"/>
                <a:ext cx="1202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language and share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2" name="Rectangle 61"/>
              <p:cNvSpPr>
                <a:spLocks noChangeArrowheads="1"/>
              </p:cNvSpPr>
              <p:nvPr/>
            </p:nvSpPr>
            <p:spPr bwMode="auto">
              <a:xfrm>
                <a:off x="3487" y="978"/>
                <a:ext cx="293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with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3" name="Rectangle 62"/>
              <p:cNvSpPr>
                <a:spLocks noChangeArrowheads="1"/>
              </p:cNvSpPr>
              <p:nvPr/>
            </p:nvSpPr>
            <p:spPr bwMode="auto">
              <a:xfrm>
                <a:off x="3726" y="978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4" name="Rectangle 63"/>
              <p:cNvSpPr>
                <a:spLocks noChangeArrowheads="1"/>
              </p:cNvSpPr>
              <p:nvPr/>
            </p:nvSpPr>
            <p:spPr bwMode="auto">
              <a:xfrm>
                <a:off x="3739" y="978"/>
                <a:ext cx="118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a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5" name="Rectangle 64"/>
              <p:cNvSpPr>
                <a:spLocks noChangeArrowheads="1"/>
              </p:cNvSpPr>
              <p:nvPr/>
            </p:nvSpPr>
            <p:spPr bwMode="auto">
              <a:xfrm>
                <a:off x="3802" y="978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6" name="Rectangle 65"/>
              <p:cNvSpPr>
                <a:spLocks noChangeArrowheads="1"/>
              </p:cNvSpPr>
              <p:nvPr/>
            </p:nvSpPr>
            <p:spPr bwMode="auto">
              <a:xfrm>
                <a:off x="3816" y="978"/>
                <a:ext cx="378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friend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7" name="Rectangle 66"/>
              <p:cNvSpPr>
                <a:spLocks noChangeArrowheads="1"/>
              </p:cNvSpPr>
              <p:nvPr/>
            </p:nvSpPr>
            <p:spPr bwMode="auto">
              <a:xfrm>
                <a:off x="4142" y="978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8" name="Rectangle 67"/>
              <p:cNvSpPr>
                <a:spLocks noChangeArrowheads="1"/>
              </p:cNvSpPr>
              <p:nvPr/>
            </p:nvSpPr>
            <p:spPr bwMode="auto">
              <a:xfrm>
                <a:off x="4156" y="978"/>
                <a:ext cx="16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or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9" name="Rectangle 68"/>
              <p:cNvSpPr>
                <a:spLocks noChangeArrowheads="1"/>
              </p:cNvSpPr>
              <p:nvPr/>
            </p:nvSpPr>
            <p:spPr bwMode="auto">
              <a:xfrm>
                <a:off x="4267" y="978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0" name="Rectangle 69"/>
              <p:cNvSpPr>
                <a:spLocks noChangeArrowheads="1"/>
              </p:cNvSpPr>
              <p:nvPr/>
            </p:nvSpPr>
            <p:spPr bwMode="auto">
              <a:xfrm>
                <a:off x="4280" y="978"/>
                <a:ext cx="434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family.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1" name="Rectangle 70"/>
              <p:cNvSpPr>
                <a:spLocks noChangeArrowheads="1"/>
              </p:cNvSpPr>
              <p:nvPr/>
            </p:nvSpPr>
            <p:spPr bwMode="auto">
              <a:xfrm>
                <a:off x="4646" y="978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2" name="Rectangle 71"/>
              <p:cNvSpPr>
                <a:spLocks noChangeArrowheads="1"/>
              </p:cNvSpPr>
              <p:nvPr/>
            </p:nvSpPr>
            <p:spPr bwMode="auto">
              <a:xfrm>
                <a:off x="4770" y="673"/>
                <a:ext cx="291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Sing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3" name="Rectangle 72"/>
              <p:cNvSpPr>
                <a:spLocks noChangeArrowheads="1"/>
              </p:cNvSpPr>
              <p:nvPr/>
            </p:nvSpPr>
            <p:spPr bwMode="auto">
              <a:xfrm>
                <a:off x="5003" y="673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4" name="Rectangle 73"/>
              <p:cNvSpPr>
                <a:spLocks noChangeArrowheads="1"/>
              </p:cNvSpPr>
              <p:nvPr/>
            </p:nvSpPr>
            <p:spPr bwMode="auto">
              <a:xfrm>
                <a:off x="5019" y="673"/>
                <a:ext cx="164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in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5" name="Rectangle 74"/>
              <p:cNvSpPr>
                <a:spLocks noChangeArrowheads="1"/>
              </p:cNvSpPr>
              <p:nvPr/>
            </p:nvSpPr>
            <p:spPr bwMode="auto">
              <a:xfrm>
                <a:off x="5126" y="673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6" name="Rectangle 75"/>
              <p:cNvSpPr>
                <a:spLocks noChangeArrowheads="1"/>
              </p:cNvSpPr>
              <p:nvPr/>
            </p:nvSpPr>
            <p:spPr bwMode="auto">
              <a:xfrm>
                <a:off x="5141" y="673"/>
                <a:ext cx="249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the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7" name="Rectangle 76"/>
              <p:cNvSpPr>
                <a:spLocks noChangeArrowheads="1"/>
              </p:cNvSpPr>
              <p:nvPr/>
            </p:nvSpPr>
            <p:spPr bwMode="auto">
              <a:xfrm>
                <a:off x="5332" y="673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8" name="Rectangle 77"/>
              <p:cNvSpPr>
                <a:spLocks noChangeArrowheads="1"/>
              </p:cNvSpPr>
              <p:nvPr/>
            </p:nvSpPr>
            <p:spPr bwMode="auto">
              <a:xfrm>
                <a:off x="5348" y="673"/>
                <a:ext cx="464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shower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9" name="Rectangle 78"/>
              <p:cNvSpPr>
                <a:spLocks noChangeArrowheads="1"/>
              </p:cNvSpPr>
              <p:nvPr/>
            </p:nvSpPr>
            <p:spPr bwMode="auto">
              <a:xfrm>
                <a:off x="5754" y="673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0" name="Rectangle 79"/>
              <p:cNvSpPr>
                <a:spLocks noChangeArrowheads="1"/>
              </p:cNvSpPr>
              <p:nvPr/>
            </p:nvSpPr>
            <p:spPr bwMode="auto">
              <a:xfrm>
                <a:off x="5770" y="673"/>
                <a:ext cx="216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or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1" name="Rectangle 80"/>
              <p:cNvSpPr>
                <a:spLocks noChangeArrowheads="1"/>
              </p:cNvSpPr>
              <p:nvPr/>
            </p:nvSpPr>
            <p:spPr bwMode="auto">
              <a:xfrm>
                <a:off x="4770" y="825"/>
                <a:ext cx="1101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bath (loudly) at a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2" name="Rectangle 81"/>
              <p:cNvSpPr>
                <a:spLocks noChangeArrowheads="1"/>
              </p:cNvSpPr>
              <p:nvPr/>
            </p:nvSpPr>
            <p:spPr bwMode="auto">
              <a:xfrm>
                <a:off x="4770" y="978"/>
                <a:ext cx="1032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reasonable time.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3" name="Rectangle 82"/>
              <p:cNvSpPr>
                <a:spLocks noChangeArrowheads="1"/>
              </p:cNvSpPr>
              <p:nvPr/>
            </p:nvSpPr>
            <p:spPr bwMode="auto">
              <a:xfrm>
                <a:off x="5743" y="978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4" name="Rectangle 83"/>
              <p:cNvSpPr>
                <a:spLocks noChangeArrowheads="1"/>
              </p:cNvSpPr>
              <p:nvPr/>
            </p:nvSpPr>
            <p:spPr bwMode="auto">
              <a:xfrm>
                <a:off x="6053" y="673"/>
                <a:ext cx="351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Take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5" name="Rectangle 84"/>
              <p:cNvSpPr>
                <a:spLocks noChangeArrowheads="1"/>
              </p:cNvSpPr>
              <p:nvPr/>
            </p:nvSpPr>
            <p:spPr bwMode="auto">
              <a:xfrm>
                <a:off x="6325" y="673"/>
                <a:ext cx="28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part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6" name="Rectangle 85"/>
              <p:cNvSpPr>
                <a:spLocks noChangeArrowheads="1"/>
              </p:cNvSpPr>
              <p:nvPr/>
            </p:nvSpPr>
            <p:spPr bwMode="auto">
              <a:xfrm>
                <a:off x="6555" y="673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7" name="Rectangle 86"/>
              <p:cNvSpPr>
                <a:spLocks noChangeArrowheads="1"/>
              </p:cNvSpPr>
              <p:nvPr/>
            </p:nvSpPr>
            <p:spPr bwMode="auto">
              <a:xfrm>
                <a:off x="6568" y="673"/>
                <a:ext cx="155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in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8" name="Rectangle 87"/>
              <p:cNvSpPr>
                <a:spLocks noChangeArrowheads="1"/>
              </p:cNvSpPr>
              <p:nvPr/>
            </p:nvSpPr>
            <p:spPr bwMode="auto">
              <a:xfrm>
                <a:off x="6669" y="673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9" name="Rectangle 88"/>
              <p:cNvSpPr>
                <a:spLocks noChangeArrowheads="1"/>
              </p:cNvSpPr>
              <p:nvPr/>
            </p:nvSpPr>
            <p:spPr bwMode="auto">
              <a:xfrm>
                <a:off x="6685" y="673"/>
                <a:ext cx="118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a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0" name="Rectangle 89"/>
              <p:cNvSpPr>
                <a:spLocks noChangeArrowheads="1"/>
              </p:cNvSpPr>
              <p:nvPr/>
            </p:nvSpPr>
            <p:spPr bwMode="auto">
              <a:xfrm>
                <a:off x="6748" y="673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1" name="Rectangle 90"/>
              <p:cNvSpPr>
                <a:spLocks noChangeArrowheads="1"/>
              </p:cNvSpPr>
              <p:nvPr/>
            </p:nvSpPr>
            <p:spPr bwMode="auto">
              <a:xfrm>
                <a:off x="6762" y="673"/>
                <a:ext cx="432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digital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2" name="Rectangle 91"/>
              <p:cNvSpPr>
                <a:spLocks noChangeArrowheads="1"/>
              </p:cNvSpPr>
              <p:nvPr/>
            </p:nvSpPr>
            <p:spPr bwMode="auto">
              <a:xfrm>
                <a:off x="6053" y="825"/>
                <a:ext cx="768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detox for the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3" name="Rectangle 92"/>
              <p:cNvSpPr>
                <a:spLocks noChangeArrowheads="1"/>
              </p:cNvSpPr>
              <p:nvPr/>
            </p:nvSpPr>
            <p:spPr bwMode="auto">
              <a:xfrm>
                <a:off x="6772" y="825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4" name="Rectangle 93"/>
              <p:cNvSpPr>
                <a:spLocks noChangeArrowheads="1"/>
              </p:cNvSpPr>
              <p:nvPr/>
            </p:nvSpPr>
            <p:spPr bwMode="auto">
              <a:xfrm>
                <a:off x="6781" y="825"/>
                <a:ext cx="288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day.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5" name="Rectangle 94"/>
              <p:cNvSpPr>
                <a:spLocks noChangeArrowheads="1"/>
              </p:cNvSpPr>
              <p:nvPr/>
            </p:nvSpPr>
            <p:spPr bwMode="auto">
              <a:xfrm>
                <a:off x="7001" y="825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6" name="Rectangle 95"/>
              <p:cNvSpPr>
                <a:spLocks noChangeArrowheads="1"/>
              </p:cNvSpPr>
              <p:nvPr/>
            </p:nvSpPr>
            <p:spPr bwMode="auto">
              <a:xfrm>
                <a:off x="855" y="648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7" name="Rectangle 96"/>
              <p:cNvSpPr>
                <a:spLocks noChangeArrowheads="1"/>
              </p:cNvSpPr>
              <p:nvPr/>
            </p:nvSpPr>
            <p:spPr bwMode="auto">
              <a:xfrm>
                <a:off x="855" y="648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8" name="Rectangle 97"/>
              <p:cNvSpPr>
                <a:spLocks noChangeArrowheads="1"/>
              </p:cNvSpPr>
              <p:nvPr/>
            </p:nvSpPr>
            <p:spPr bwMode="auto">
              <a:xfrm>
                <a:off x="863" y="648"/>
                <a:ext cx="1276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9" name="Rectangle 98"/>
              <p:cNvSpPr>
                <a:spLocks noChangeArrowheads="1"/>
              </p:cNvSpPr>
              <p:nvPr/>
            </p:nvSpPr>
            <p:spPr bwMode="auto">
              <a:xfrm>
                <a:off x="2139" y="648"/>
                <a:ext cx="7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0" name="Rectangle 99"/>
              <p:cNvSpPr>
                <a:spLocks noChangeArrowheads="1"/>
              </p:cNvSpPr>
              <p:nvPr/>
            </p:nvSpPr>
            <p:spPr bwMode="auto">
              <a:xfrm>
                <a:off x="2146" y="648"/>
                <a:ext cx="1275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1" name="Rectangle 100"/>
              <p:cNvSpPr>
                <a:spLocks noChangeArrowheads="1"/>
              </p:cNvSpPr>
              <p:nvPr/>
            </p:nvSpPr>
            <p:spPr bwMode="auto">
              <a:xfrm>
                <a:off x="3421" y="648"/>
                <a:ext cx="7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2" name="Rectangle 101"/>
              <p:cNvSpPr>
                <a:spLocks noChangeArrowheads="1"/>
              </p:cNvSpPr>
              <p:nvPr/>
            </p:nvSpPr>
            <p:spPr bwMode="auto">
              <a:xfrm>
                <a:off x="3428" y="648"/>
                <a:ext cx="1275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3" name="Rectangle 102"/>
              <p:cNvSpPr>
                <a:spLocks noChangeArrowheads="1"/>
              </p:cNvSpPr>
              <p:nvPr/>
            </p:nvSpPr>
            <p:spPr bwMode="auto">
              <a:xfrm>
                <a:off x="4703" y="648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4" name="Rectangle 103"/>
              <p:cNvSpPr>
                <a:spLocks noChangeArrowheads="1"/>
              </p:cNvSpPr>
              <p:nvPr/>
            </p:nvSpPr>
            <p:spPr bwMode="auto">
              <a:xfrm>
                <a:off x="4711" y="648"/>
                <a:ext cx="1274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5" name="Rectangle 104"/>
              <p:cNvSpPr>
                <a:spLocks noChangeArrowheads="1"/>
              </p:cNvSpPr>
              <p:nvPr/>
            </p:nvSpPr>
            <p:spPr bwMode="auto">
              <a:xfrm>
                <a:off x="5985" y="648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6" name="Rectangle 105"/>
              <p:cNvSpPr>
                <a:spLocks noChangeArrowheads="1"/>
              </p:cNvSpPr>
              <p:nvPr/>
            </p:nvSpPr>
            <p:spPr bwMode="auto">
              <a:xfrm>
                <a:off x="5993" y="648"/>
                <a:ext cx="1275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7" name="Rectangle 106"/>
              <p:cNvSpPr>
                <a:spLocks noChangeArrowheads="1"/>
              </p:cNvSpPr>
              <p:nvPr/>
            </p:nvSpPr>
            <p:spPr bwMode="auto">
              <a:xfrm>
                <a:off x="7268" y="648"/>
                <a:ext cx="7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8" name="Rectangle 107"/>
              <p:cNvSpPr>
                <a:spLocks noChangeArrowheads="1"/>
              </p:cNvSpPr>
              <p:nvPr/>
            </p:nvSpPr>
            <p:spPr bwMode="auto">
              <a:xfrm>
                <a:off x="7268" y="648"/>
                <a:ext cx="7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9" name="Rectangle 108"/>
              <p:cNvSpPr>
                <a:spLocks noChangeArrowheads="1"/>
              </p:cNvSpPr>
              <p:nvPr/>
            </p:nvSpPr>
            <p:spPr bwMode="auto">
              <a:xfrm>
                <a:off x="855" y="655"/>
                <a:ext cx="8" cy="81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0" name="Rectangle 109"/>
              <p:cNvSpPr>
                <a:spLocks noChangeArrowheads="1"/>
              </p:cNvSpPr>
              <p:nvPr/>
            </p:nvSpPr>
            <p:spPr bwMode="auto">
              <a:xfrm>
                <a:off x="2139" y="655"/>
                <a:ext cx="7" cy="81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1" name="Rectangle 110"/>
              <p:cNvSpPr>
                <a:spLocks noChangeArrowheads="1"/>
              </p:cNvSpPr>
              <p:nvPr/>
            </p:nvSpPr>
            <p:spPr bwMode="auto">
              <a:xfrm>
                <a:off x="3421" y="655"/>
                <a:ext cx="7" cy="81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2" name="Rectangle 111"/>
              <p:cNvSpPr>
                <a:spLocks noChangeArrowheads="1"/>
              </p:cNvSpPr>
              <p:nvPr/>
            </p:nvSpPr>
            <p:spPr bwMode="auto">
              <a:xfrm>
                <a:off x="4703" y="655"/>
                <a:ext cx="8" cy="81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3" name="Rectangle 112"/>
              <p:cNvSpPr>
                <a:spLocks noChangeArrowheads="1"/>
              </p:cNvSpPr>
              <p:nvPr/>
            </p:nvSpPr>
            <p:spPr bwMode="auto">
              <a:xfrm>
                <a:off x="5985" y="655"/>
                <a:ext cx="8" cy="81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4" name="Rectangle 113"/>
              <p:cNvSpPr>
                <a:spLocks noChangeArrowheads="1"/>
              </p:cNvSpPr>
              <p:nvPr/>
            </p:nvSpPr>
            <p:spPr bwMode="auto">
              <a:xfrm>
                <a:off x="7268" y="655"/>
                <a:ext cx="7" cy="81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5" name="Rectangle 114"/>
              <p:cNvSpPr>
                <a:spLocks noChangeArrowheads="1"/>
              </p:cNvSpPr>
              <p:nvPr/>
            </p:nvSpPr>
            <p:spPr bwMode="auto">
              <a:xfrm>
                <a:off x="921" y="1497"/>
                <a:ext cx="61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10 points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6" name="Rectangle 115"/>
              <p:cNvSpPr>
                <a:spLocks noChangeArrowheads="1"/>
              </p:cNvSpPr>
              <p:nvPr/>
            </p:nvSpPr>
            <p:spPr bwMode="auto">
              <a:xfrm>
                <a:off x="1476" y="1497"/>
                <a:ext cx="10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7" name="Rectangle 116"/>
              <p:cNvSpPr>
                <a:spLocks noChangeArrowheads="1"/>
              </p:cNvSpPr>
              <p:nvPr/>
            </p:nvSpPr>
            <p:spPr bwMode="auto">
              <a:xfrm>
                <a:off x="1884" y="1482"/>
                <a:ext cx="83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8" name="Rectangle 117"/>
              <p:cNvSpPr>
                <a:spLocks noChangeArrowheads="1"/>
              </p:cNvSpPr>
              <p:nvPr/>
            </p:nvSpPr>
            <p:spPr bwMode="auto">
              <a:xfrm>
                <a:off x="2203" y="1497"/>
                <a:ext cx="61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10 points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9" name="Rectangle 118"/>
              <p:cNvSpPr>
                <a:spLocks noChangeArrowheads="1"/>
              </p:cNvSpPr>
              <p:nvPr/>
            </p:nvSpPr>
            <p:spPr bwMode="auto">
              <a:xfrm>
                <a:off x="2758" y="1497"/>
                <a:ext cx="10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0" name="Rectangle 119"/>
              <p:cNvSpPr>
                <a:spLocks noChangeArrowheads="1"/>
              </p:cNvSpPr>
              <p:nvPr/>
            </p:nvSpPr>
            <p:spPr bwMode="auto">
              <a:xfrm>
                <a:off x="3116" y="1482"/>
                <a:ext cx="83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1" name="Rectangle 120"/>
              <p:cNvSpPr>
                <a:spLocks noChangeArrowheads="1"/>
              </p:cNvSpPr>
              <p:nvPr/>
            </p:nvSpPr>
            <p:spPr bwMode="auto">
              <a:xfrm>
                <a:off x="3487" y="1497"/>
                <a:ext cx="61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10 points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2" name="Rectangle 121"/>
              <p:cNvSpPr>
                <a:spLocks noChangeArrowheads="1"/>
              </p:cNvSpPr>
              <p:nvPr/>
            </p:nvSpPr>
            <p:spPr bwMode="auto">
              <a:xfrm>
                <a:off x="4042" y="1497"/>
                <a:ext cx="10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3" name="Rectangle 122"/>
              <p:cNvSpPr>
                <a:spLocks noChangeArrowheads="1"/>
              </p:cNvSpPr>
              <p:nvPr/>
            </p:nvSpPr>
            <p:spPr bwMode="auto">
              <a:xfrm>
                <a:off x="4383" y="1482"/>
                <a:ext cx="83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4" name="Rectangle 123"/>
              <p:cNvSpPr>
                <a:spLocks noChangeArrowheads="1"/>
              </p:cNvSpPr>
              <p:nvPr/>
            </p:nvSpPr>
            <p:spPr bwMode="auto">
              <a:xfrm>
                <a:off x="4770" y="1497"/>
                <a:ext cx="61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10 points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5" name="Rectangle 124"/>
              <p:cNvSpPr>
                <a:spLocks noChangeArrowheads="1"/>
              </p:cNvSpPr>
              <p:nvPr/>
            </p:nvSpPr>
            <p:spPr bwMode="auto">
              <a:xfrm>
                <a:off x="5325" y="1497"/>
                <a:ext cx="10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6" name="Rectangle 125"/>
              <p:cNvSpPr>
                <a:spLocks noChangeArrowheads="1"/>
              </p:cNvSpPr>
              <p:nvPr/>
            </p:nvSpPr>
            <p:spPr bwMode="auto">
              <a:xfrm>
                <a:off x="5754" y="1482"/>
                <a:ext cx="83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7" name="Rectangle 126"/>
              <p:cNvSpPr>
                <a:spLocks noChangeArrowheads="1"/>
              </p:cNvSpPr>
              <p:nvPr/>
            </p:nvSpPr>
            <p:spPr bwMode="auto">
              <a:xfrm>
                <a:off x="6053" y="1497"/>
                <a:ext cx="61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10 points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8" name="Rectangle 127"/>
              <p:cNvSpPr>
                <a:spLocks noChangeArrowheads="1"/>
              </p:cNvSpPr>
              <p:nvPr/>
            </p:nvSpPr>
            <p:spPr bwMode="auto">
              <a:xfrm>
                <a:off x="6608" y="1497"/>
                <a:ext cx="10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9" name="Rectangle 128"/>
              <p:cNvSpPr>
                <a:spLocks noChangeArrowheads="1"/>
              </p:cNvSpPr>
              <p:nvPr/>
            </p:nvSpPr>
            <p:spPr bwMode="auto">
              <a:xfrm>
                <a:off x="6924" y="1482"/>
                <a:ext cx="83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0" name="Rectangle 129"/>
              <p:cNvSpPr>
                <a:spLocks noChangeArrowheads="1"/>
              </p:cNvSpPr>
              <p:nvPr/>
            </p:nvSpPr>
            <p:spPr bwMode="auto">
              <a:xfrm>
                <a:off x="855" y="1472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1" name="Rectangle 130"/>
              <p:cNvSpPr>
                <a:spLocks noChangeArrowheads="1"/>
              </p:cNvSpPr>
              <p:nvPr/>
            </p:nvSpPr>
            <p:spPr bwMode="auto">
              <a:xfrm>
                <a:off x="863" y="1472"/>
                <a:ext cx="1013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2" name="Rectangle 131"/>
              <p:cNvSpPr>
                <a:spLocks noChangeArrowheads="1"/>
              </p:cNvSpPr>
              <p:nvPr/>
            </p:nvSpPr>
            <p:spPr bwMode="auto">
              <a:xfrm>
                <a:off x="1876" y="1472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3" name="Rectangle 132"/>
              <p:cNvSpPr>
                <a:spLocks noChangeArrowheads="1"/>
              </p:cNvSpPr>
              <p:nvPr/>
            </p:nvSpPr>
            <p:spPr bwMode="auto">
              <a:xfrm>
                <a:off x="1884" y="1472"/>
                <a:ext cx="255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4" name="Rectangle 133"/>
              <p:cNvSpPr>
                <a:spLocks noChangeArrowheads="1"/>
              </p:cNvSpPr>
              <p:nvPr/>
            </p:nvSpPr>
            <p:spPr bwMode="auto">
              <a:xfrm>
                <a:off x="2139" y="1472"/>
                <a:ext cx="7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5" name="Rectangle 134"/>
              <p:cNvSpPr>
                <a:spLocks noChangeArrowheads="1"/>
              </p:cNvSpPr>
              <p:nvPr/>
            </p:nvSpPr>
            <p:spPr bwMode="auto">
              <a:xfrm>
                <a:off x="2146" y="1472"/>
                <a:ext cx="963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6" name="Rectangle 135"/>
              <p:cNvSpPr>
                <a:spLocks noChangeArrowheads="1"/>
              </p:cNvSpPr>
              <p:nvPr/>
            </p:nvSpPr>
            <p:spPr bwMode="auto">
              <a:xfrm>
                <a:off x="3109" y="1472"/>
                <a:ext cx="7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7" name="Rectangle 136"/>
              <p:cNvSpPr>
                <a:spLocks noChangeArrowheads="1"/>
              </p:cNvSpPr>
              <p:nvPr/>
            </p:nvSpPr>
            <p:spPr bwMode="auto">
              <a:xfrm>
                <a:off x="3116" y="1472"/>
                <a:ext cx="305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8" name="Rectangle 137"/>
              <p:cNvSpPr>
                <a:spLocks noChangeArrowheads="1"/>
              </p:cNvSpPr>
              <p:nvPr/>
            </p:nvSpPr>
            <p:spPr bwMode="auto">
              <a:xfrm>
                <a:off x="3421" y="1472"/>
                <a:ext cx="7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9" name="Rectangle 138"/>
              <p:cNvSpPr>
                <a:spLocks noChangeArrowheads="1"/>
              </p:cNvSpPr>
              <p:nvPr/>
            </p:nvSpPr>
            <p:spPr bwMode="auto">
              <a:xfrm>
                <a:off x="3428" y="1472"/>
                <a:ext cx="94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0" name="Rectangle 139"/>
              <p:cNvSpPr>
                <a:spLocks noChangeArrowheads="1"/>
              </p:cNvSpPr>
              <p:nvPr/>
            </p:nvSpPr>
            <p:spPr bwMode="auto">
              <a:xfrm>
                <a:off x="4376" y="1472"/>
                <a:ext cx="7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1" name="Rectangle 140"/>
              <p:cNvSpPr>
                <a:spLocks noChangeArrowheads="1"/>
              </p:cNvSpPr>
              <p:nvPr/>
            </p:nvSpPr>
            <p:spPr bwMode="auto">
              <a:xfrm>
                <a:off x="4383" y="1472"/>
                <a:ext cx="320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2" name="Rectangle 141"/>
              <p:cNvSpPr>
                <a:spLocks noChangeArrowheads="1"/>
              </p:cNvSpPr>
              <p:nvPr/>
            </p:nvSpPr>
            <p:spPr bwMode="auto">
              <a:xfrm>
                <a:off x="4703" y="1472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3" name="Rectangle 142"/>
              <p:cNvSpPr>
                <a:spLocks noChangeArrowheads="1"/>
              </p:cNvSpPr>
              <p:nvPr/>
            </p:nvSpPr>
            <p:spPr bwMode="auto">
              <a:xfrm>
                <a:off x="4711" y="1472"/>
                <a:ext cx="1035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4" name="Rectangle 143"/>
              <p:cNvSpPr>
                <a:spLocks noChangeArrowheads="1"/>
              </p:cNvSpPr>
              <p:nvPr/>
            </p:nvSpPr>
            <p:spPr bwMode="auto">
              <a:xfrm>
                <a:off x="5746" y="1472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5" name="Rectangle 144"/>
              <p:cNvSpPr>
                <a:spLocks noChangeArrowheads="1"/>
              </p:cNvSpPr>
              <p:nvPr/>
            </p:nvSpPr>
            <p:spPr bwMode="auto">
              <a:xfrm>
                <a:off x="5754" y="1472"/>
                <a:ext cx="231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6" name="Rectangle 145"/>
              <p:cNvSpPr>
                <a:spLocks noChangeArrowheads="1"/>
              </p:cNvSpPr>
              <p:nvPr/>
            </p:nvSpPr>
            <p:spPr bwMode="auto">
              <a:xfrm>
                <a:off x="5985" y="1472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7" name="Rectangle 146"/>
              <p:cNvSpPr>
                <a:spLocks noChangeArrowheads="1"/>
              </p:cNvSpPr>
              <p:nvPr/>
            </p:nvSpPr>
            <p:spPr bwMode="auto">
              <a:xfrm>
                <a:off x="5993" y="1472"/>
                <a:ext cx="923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8" name="Rectangle 147"/>
              <p:cNvSpPr>
                <a:spLocks noChangeArrowheads="1"/>
              </p:cNvSpPr>
              <p:nvPr/>
            </p:nvSpPr>
            <p:spPr bwMode="auto">
              <a:xfrm>
                <a:off x="6916" y="1472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9" name="Rectangle 148"/>
              <p:cNvSpPr>
                <a:spLocks noChangeArrowheads="1"/>
              </p:cNvSpPr>
              <p:nvPr/>
            </p:nvSpPr>
            <p:spPr bwMode="auto">
              <a:xfrm>
                <a:off x="6924" y="1472"/>
                <a:ext cx="344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0" name="Rectangle 149"/>
              <p:cNvSpPr>
                <a:spLocks noChangeArrowheads="1"/>
              </p:cNvSpPr>
              <p:nvPr/>
            </p:nvSpPr>
            <p:spPr bwMode="auto">
              <a:xfrm>
                <a:off x="7268" y="1472"/>
                <a:ext cx="7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1" name="Rectangle 150"/>
              <p:cNvSpPr>
                <a:spLocks noChangeArrowheads="1"/>
              </p:cNvSpPr>
              <p:nvPr/>
            </p:nvSpPr>
            <p:spPr bwMode="auto">
              <a:xfrm>
                <a:off x="855" y="1479"/>
                <a:ext cx="8" cy="20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2" name="Rectangle 151"/>
              <p:cNvSpPr>
                <a:spLocks noChangeArrowheads="1"/>
              </p:cNvSpPr>
              <p:nvPr/>
            </p:nvSpPr>
            <p:spPr bwMode="auto">
              <a:xfrm>
                <a:off x="1876" y="1479"/>
                <a:ext cx="8" cy="20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3" name="Rectangle 152"/>
              <p:cNvSpPr>
                <a:spLocks noChangeArrowheads="1"/>
              </p:cNvSpPr>
              <p:nvPr/>
            </p:nvSpPr>
            <p:spPr bwMode="auto">
              <a:xfrm>
                <a:off x="2139" y="1479"/>
                <a:ext cx="7" cy="20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4" name="Rectangle 153"/>
              <p:cNvSpPr>
                <a:spLocks noChangeArrowheads="1"/>
              </p:cNvSpPr>
              <p:nvPr/>
            </p:nvSpPr>
            <p:spPr bwMode="auto">
              <a:xfrm>
                <a:off x="3109" y="1479"/>
                <a:ext cx="7" cy="20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5" name="Rectangle 154"/>
              <p:cNvSpPr>
                <a:spLocks noChangeArrowheads="1"/>
              </p:cNvSpPr>
              <p:nvPr/>
            </p:nvSpPr>
            <p:spPr bwMode="auto">
              <a:xfrm>
                <a:off x="3421" y="1479"/>
                <a:ext cx="7" cy="20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6" name="Rectangle 155"/>
              <p:cNvSpPr>
                <a:spLocks noChangeArrowheads="1"/>
              </p:cNvSpPr>
              <p:nvPr/>
            </p:nvSpPr>
            <p:spPr bwMode="auto">
              <a:xfrm>
                <a:off x="4376" y="1479"/>
                <a:ext cx="7" cy="20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7" name="Rectangle 156"/>
              <p:cNvSpPr>
                <a:spLocks noChangeArrowheads="1"/>
              </p:cNvSpPr>
              <p:nvPr/>
            </p:nvSpPr>
            <p:spPr bwMode="auto">
              <a:xfrm>
                <a:off x="4703" y="1479"/>
                <a:ext cx="8" cy="20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8" name="Rectangle 157"/>
              <p:cNvSpPr>
                <a:spLocks noChangeArrowheads="1"/>
              </p:cNvSpPr>
              <p:nvPr/>
            </p:nvSpPr>
            <p:spPr bwMode="auto">
              <a:xfrm>
                <a:off x="5746" y="1479"/>
                <a:ext cx="8" cy="20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9" name="Rectangle 158"/>
              <p:cNvSpPr>
                <a:spLocks noChangeArrowheads="1"/>
              </p:cNvSpPr>
              <p:nvPr/>
            </p:nvSpPr>
            <p:spPr bwMode="auto">
              <a:xfrm>
                <a:off x="5985" y="1479"/>
                <a:ext cx="8" cy="20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0" name="Rectangle 159"/>
              <p:cNvSpPr>
                <a:spLocks noChangeArrowheads="1"/>
              </p:cNvSpPr>
              <p:nvPr/>
            </p:nvSpPr>
            <p:spPr bwMode="auto">
              <a:xfrm>
                <a:off x="6916" y="1479"/>
                <a:ext cx="8" cy="20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1" name="Rectangle 160"/>
              <p:cNvSpPr>
                <a:spLocks noChangeArrowheads="1"/>
              </p:cNvSpPr>
              <p:nvPr/>
            </p:nvSpPr>
            <p:spPr bwMode="auto">
              <a:xfrm>
                <a:off x="7268" y="1479"/>
                <a:ext cx="7" cy="20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2" name="Rectangle 161"/>
              <p:cNvSpPr>
                <a:spLocks noChangeArrowheads="1"/>
              </p:cNvSpPr>
              <p:nvPr/>
            </p:nvSpPr>
            <p:spPr bwMode="auto">
              <a:xfrm>
                <a:off x="921" y="1708"/>
                <a:ext cx="456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Watch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3" name="Rectangle 162"/>
              <p:cNvSpPr>
                <a:spLocks noChangeArrowheads="1"/>
              </p:cNvSpPr>
              <p:nvPr/>
            </p:nvSpPr>
            <p:spPr bwMode="auto">
              <a:xfrm>
                <a:off x="1310" y="1708"/>
                <a:ext cx="549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a film or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4" name="Rectangle 163"/>
              <p:cNvSpPr>
                <a:spLocks noChangeArrowheads="1"/>
              </p:cNvSpPr>
              <p:nvPr/>
            </p:nvSpPr>
            <p:spPr bwMode="auto">
              <a:xfrm>
                <a:off x="1800" y="1708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5" name="Rectangle 164"/>
              <p:cNvSpPr>
                <a:spLocks noChangeArrowheads="1"/>
              </p:cNvSpPr>
              <p:nvPr/>
            </p:nvSpPr>
            <p:spPr bwMode="auto">
              <a:xfrm>
                <a:off x="1819" y="1708"/>
                <a:ext cx="20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TV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6" name="Rectangle 165"/>
              <p:cNvSpPr>
                <a:spLocks noChangeArrowheads="1"/>
              </p:cNvSpPr>
              <p:nvPr/>
            </p:nvSpPr>
            <p:spPr bwMode="auto">
              <a:xfrm>
                <a:off x="1969" y="1708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7" name="Rectangle 166"/>
              <p:cNvSpPr>
                <a:spLocks noChangeArrowheads="1"/>
              </p:cNvSpPr>
              <p:nvPr/>
            </p:nvSpPr>
            <p:spPr bwMode="auto">
              <a:xfrm>
                <a:off x="921" y="1861"/>
                <a:ext cx="1248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show of your choice.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8" name="Rectangle 167"/>
              <p:cNvSpPr>
                <a:spLocks noChangeArrowheads="1"/>
              </p:cNvSpPr>
              <p:nvPr/>
            </p:nvSpPr>
            <p:spPr bwMode="auto">
              <a:xfrm>
                <a:off x="2109" y="1861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9" name="Rectangle 168"/>
              <p:cNvSpPr>
                <a:spLocks noChangeArrowheads="1"/>
              </p:cNvSpPr>
              <p:nvPr/>
            </p:nvSpPr>
            <p:spPr bwMode="auto">
              <a:xfrm>
                <a:off x="2203" y="1707"/>
                <a:ext cx="321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Read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0" name="Rectangle 169"/>
              <p:cNvSpPr>
                <a:spLocks noChangeArrowheads="1"/>
              </p:cNvSpPr>
              <p:nvPr/>
            </p:nvSpPr>
            <p:spPr bwMode="auto">
              <a:xfrm>
                <a:off x="2471" y="1707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1" name="Rectangle 170"/>
              <p:cNvSpPr>
                <a:spLocks noChangeArrowheads="1"/>
              </p:cNvSpPr>
              <p:nvPr/>
            </p:nvSpPr>
            <p:spPr bwMode="auto">
              <a:xfrm>
                <a:off x="2495" y="1707"/>
                <a:ext cx="21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for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2" name="Rectangle 171"/>
              <p:cNvSpPr>
                <a:spLocks noChangeArrowheads="1"/>
              </p:cNvSpPr>
              <p:nvPr/>
            </p:nvSpPr>
            <p:spPr bwMode="auto">
              <a:xfrm>
                <a:off x="2651" y="1707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3" name="Rectangle 172"/>
              <p:cNvSpPr>
                <a:spLocks noChangeArrowheads="1"/>
              </p:cNvSpPr>
              <p:nvPr/>
            </p:nvSpPr>
            <p:spPr bwMode="auto">
              <a:xfrm>
                <a:off x="2675" y="1707"/>
                <a:ext cx="181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30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4" name="Rectangle 173"/>
              <p:cNvSpPr>
                <a:spLocks noChangeArrowheads="1"/>
              </p:cNvSpPr>
              <p:nvPr/>
            </p:nvSpPr>
            <p:spPr bwMode="auto">
              <a:xfrm>
                <a:off x="2803" y="1707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5" name="Rectangle 174"/>
              <p:cNvSpPr>
                <a:spLocks noChangeArrowheads="1"/>
              </p:cNvSpPr>
              <p:nvPr/>
            </p:nvSpPr>
            <p:spPr bwMode="auto">
              <a:xfrm>
                <a:off x="2827" y="1707"/>
                <a:ext cx="484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minutes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6" name="Rectangle 175"/>
              <p:cNvSpPr>
                <a:spLocks noChangeArrowheads="1"/>
              </p:cNvSpPr>
              <p:nvPr/>
            </p:nvSpPr>
            <p:spPr bwMode="auto">
              <a:xfrm>
                <a:off x="3259" y="1707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7" name="Rectangle 176"/>
              <p:cNvSpPr>
                <a:spLocks noChangeArrowheads="1"/>
              </p:cNvSpPr>
              <p:nvPr/>
            </p:nvSpPr>
            <p:spPr bwMode="auto">
              <a:xfrm>
                <a:off x="3282" y="1707"/>
                <a:ext cx="154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a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8" name="Rectangle 177"/>
              <p:cNvSpPr>
                <a:spLocks noChangeArrowheads="1"/>
              </p:cNvSpPr>
              <p:nvPr/>
            </p:nvSpPr>
            <p:spPr bwMode="auto">
              <a:xfrm>
                <a:off x="2203" y="1860"/>
                <a:ext cx="258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day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9" name="Rectangle 178"/>
              <p:cNvSpPr>
                <a:spLocks noChangeArrowheads="1"/>
              </p:cNvSpPr>
              <p:nvPr/>
            </p:nvSpPr>
            <p:spPr bwMode="auto">
              <a:xfrm>
                <a:off x="2400" y="1860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0" name="Rectangle 179"/>
              <p:cNvSpPr>
                <a:spLocks noChangeArrowheads="1"/>
              </p:cNvSpPr>
              <p:nvPr/>
            </p:nvSpPr>
            <p:spPr bwMode="auto">
              <a:xfrm>
                <a:off x="2412" y="1860"/>
                <a:ext cx="224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for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1" name="Rectangle 180"/>
              <p:cNvSpPr>
                <a:spLocks noChangeArrowheads="1"/>
              </p:cNvSpPr>
              <p:nvPr/>
            </p:nvSpPr>
            <p:spPr bwMode="auto">
              <a:xfrm>
                <a:off x="2575" y="1860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2" name="Rectangle 181"/>
              <p:cNvSpPr>
                <a:spLocks noChangeArrowheads="1"/>
              </p:cNvSpPr>
              <p:nvPr/>
            </p:nvSpPr>
            <p:spPr bwMode="auto">
              <a:xfrm>
                <a:off x="2589" y="1860"/>
                <a:ext cx="125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a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3" name="Rectangle 182"/>
              <p:cNvSpPr>
                <a:spLocks noChangeArrowheads="1"/>
              </p:cNvSpPr>
              <p:nvPr/>
            </p:nvSpPr>
            <p:spPr bwMode="auto">
              <a:xfrm>
                <a:off x="2656" y="1860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4" name="Rectangle 183"/>
              <p:cNvSpPr>
                <a:spLocks noChangeArrowheads="1"/>
              </p:cNvSpPr>
              <p:nvPr/>
            </p:nvSpPr>
            <p:spPr bwMode="auto">
              <a:xfrm>
                <a:off x="2670" y="1860"/>
                <a:ext cx="5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minimum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5" name="Rectangle 184"/>
              <p:cNvSpPr>
                <a:spLocks noChangeArrowheads="1"/>
              </p:cNvSpPr>
              <p:nvPr/>
            </p:nvSpPr>
            <p:spPr bwMode="auto">
              <a:xfrm>
                <a:off x="3202" y="1860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6" name="Rectangle 185"/>
              <p:cNvSpPr>
                <a:spLocks noChangeArrowheads="1"/>
              </p:cNvSpPr>
              <p:nvPr/>
            </p:nvSpPr>
            <p:spPr bwMode="auto">
              <a:xfrm>
                <a:off x="3215" y="1860"/>
                <a:ext cx="212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of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7" name="Rectangle 186"/>
              <p:cNvSpPr>
                <a:spLocks noChangeArrowheads="1"/>
              </p:cNvSpPr>
              <p:nvPr/>
            </p:nvSpPr>
            <p:spPr bwMode="auto">
              <a:xfrm>
                <a:off x="2203" y="2013"/>
                <a:ext cx="192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14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8" name="Rectangle 187"/>
              <p:cNvSpPr>
                <a:spLocks noChangeArrowheads="1"/>
              </p:cNvSpPr>
              <p:nvPr/>
            </p:nvSpPr>
            <p:spPr bwMode="auto">
              <a:xfrm>
                <a:off x="2337" y="2013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9" name="Rectangle 188"/>
              <p:cNvSpPr>
                <a:spLocks noChangeArrowheads="1"/>
              </p:cNvSpPr>
              <p:nvPr/>
            </p:nvSpPr>
            <p:spPr bwMode="auto">
              <a:xfrm>
                <a:off x="2370" y="2013"/>
                <a:ext cx="35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days.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0" name="Rectangle 189"/>
              <p:cNvSpPr>
                <a:spLocks noChangeArrowheads="1"/>
              </p:cNvSpPr>
              <p:nvPr/>
            </p:nvSpPr>
            <p:spPr bwMode="auto">
              <a:xfrm>
                <a:off x="2665" y="2013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1" name="Rectangle 190"/>
              <p:cNvSpPr>
                <a:spLocks noChangeArrowheads="1"/>
              </p:cNvSpPr>
              <p:nvPr/>
            </p:nvSpPr>
            <p:spPr bwMode="auto">
              <a:xfrm>
                <a:off x="3487" y="1707"/>
                <a:ext cx="1202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Create a playlist or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2" name="Rectangle 191"/>
              <p:cNvSpPr>
                <a:spLocks noChangeArrowheads="1"/>
              </p:cNvSpPr>
              <p:nvPr/>
            </p:nvSpPr>
            <p:spPr bwMode="auto">
              <a:xfrm>
                <a:off x="3487" y="1860"/>
                <a:ext cx="404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make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3" name="Rectangle 192"/>
              <p:cNvSpPr>
                <a:spLocks noChangeArrowheads="1"/>
              </p:cNvSpPr>
              <p:nvPr/>
            </p:nvSpPr>
            <p:spPr bwMode="auto">
              <a:xfrm>
                <a:off x="3828" y="1860"/>
                <a:ext cx="536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a list of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4" name="Rectangle 193"/>
              <p:cNvSpPr>
                <a:spLocks noChangeArrowheads="1"/>
              </p:cNvSpPr>
              <p:nvPr/>
            </p:nvSpPr>
            <p:spPr bwMode="auto">
              <a:xfrm>
                <a:off x="4303" y="1860"/>
                <a:ext cx="349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your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5" name="Rectangle 194"/>
              <p:cNvSpPr>
                <a:spLocks noChangeArrowheads="1"/>
              </p:cNvSpPr>
              <p:nvPr/>
            </p:nvSpPr>
            <p:spPr bwMode="auto">
              <a:xfrm>
                <a:off x="3487" y="2013"/>
                <a:ext cx="361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top10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6" name="Rectangle 195"/>
              <p:cNvSpPr>
                <a:spLocks noChangeArrowheads="1"/>
              </p:cNvSpPr>
              <p:nvPr/>
            </p:nvSpPr>
            <p:spPr bwMode="auto">
              <a:xfrm>
                <a:off x="3794" y="2013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7" name="Rectangle 196"/>
              <p:cNvSpPr>
                <a:spLocks noChangeArrowheads="1"/>
              </p:cNvSpPr>
              <p:nvPr/>
            </p:nvSpPr>
            <p:spPr bwMode="auto">
              <a:xfrm>
                <a:off x="3815" y="2013"/>
                <a:ext cx="344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songs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8" name="Rectangle 197"/>
              <p:cNvSpPr>
                <a:spLocks noChangeArrowheads="1"/>
              </p:cNvSpPr>
              <p:nvPr/>
            </p:nvSpPr>
            <p:spPr bwMode="auto">
              <a:xfrm>
                <a:off x="4105" y="2013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9" name="Rectangle 198"/>
              <p:cNvSpPr>
                <a:spLocks noChangeArrowheads="1"/>
              </p:cNvSpPr>
              <p:nvPr/>
            </p:nvSpPr>
            <p:spPr bwMode="auto">
              <a:xfrm>
                <a:off x="4125" y="2013"/>
                <a:ext cx="251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and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0" name="Rectangle 199"/>
              <p:cNvSpPr>
                <a:spLocks noChangeArrowheads="1"/>
              </p:cNvSpPr>
              <p:nvPr/>
            </p:nvSpPr>
            <p:spPr bwMode="auto">
              <a:xfrm>
                <a:off x="4323" y="2013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1" name="Rectangle 200"/>
              <p:cNvSpPr>
                <a:spLocks noChangeArrowheads="1"/>
              </p:cNvSpPr>
              <p:nvPr/>
            </p:nvSpPr>
            <p:spPr bwMode="auto">
              <a:xfrm>
                <a:off x="4341" y="2013"/>
                <a:ext cx="389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listen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2" name="Rectangle 201"/>
              <p:cNvSpPr>
                <a:spLocks noChangeArrowheads="1"/>
              </p:cNvSpPr>
              <p:nvPr/>
            </p:nvSpPr>
            <p:spPr bwMode="auto">
              <a:xfrm>
                <a:off x="3487" y="2165"/>
                <a:ext cx="178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to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3" name="Rectangle 202"/>
              <p:cNvSpPr>
                <a:spLocks noChangeArrowheads="1"/>
              </p:cNvSpPr>
              <p:nvPr/>
            </p:nvSpPr>
            <p:spPr bwMode="auto">
              <a:xfrm>
                <a:off x="3606" y="2165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4" name="Rectangle 203"/>
              <p:cNvSpPr>
                <a:spLocks noChangeArrowheads="1"/>
              </p:cNvSpPr>
              <p:nvPr/>
            </p:nvSpPr>
            <p:spPr bwMode="auto">
              <a:xfrm>
                <a:off x="3640" y="2165"/>
                <a:ext cx="401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them.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5" name="Rectangle 204"/>
              <p:cNvSpPr>
                <a:spLocks noChangeArrowheads="1"/>
              </p:cNvSpPr>
              <p:nvPr/>
            </p:nvSpPr>
            <p:spPr bwMode="auto">
              <a:xfrm>
                <a:off x="3985" y="2165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6" name="Group 406"/>
            <p:cNvGrpSpPr>
              <a:grpSpLocks/>
            </p:cNvGrpSpPr>
            <p:nvPr/>
          </p:nvGrpSpPr>
          <p:grpSpPr bwMode="auto">
            <a:xfrm>
              <a:off x="855" y="1683"/>
              <a:ext cx="6426" cy="2129"/>
              <a:chOff x="855" y="1683"/>
              <a:chExt cx="6426" cy="2129"/>
            </a:xfrm>
          </p:grpSpPr>
          <p:sp>
            <p:nvSpPr>
              <p:cNvPr id="76" name="Rectangle 206"/>
              <p:cNvSpPr>
                <a:spLocks noChangeArrowheads="1"/>
              </p:cNvSpPr>
              <p:nvPr/>
            </p:nvSpPr>
            <p:spPr bwMode="auto">
              <a:xfrm>
                <a:off x="4770" y="1708"/>
                <a:ext cx="398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Drink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7" name="Rectangle 207"/>
              <p:cNvSpPr>
                <a:spLocks noChangeArrowheads="1"/>
              </p:cNvSpPr>
              <p:nvPr/>
            </p:nvSpPr>
            <p:spPr bwMode="auto">
              <a:xfrm>
                <a:off x="5108" y="1708"/>
                <a:ext cx="311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two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8" name="Rectangle 208"/>
              <p:cNvSpPr>
                <a:spLocks noChangeArrowheads="1"/>
              </p:cNvSpPr>
              <p:nvPr/>
            </p:nvSpPr>
            <p:spPr bwMode="auto">
              <a:xfrm>
                <a:off x="5357" y="1708"/>
                <a:ext cx="355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litres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9" name="Rectangle 209"/>
              <p:cNvSpPr>
                <a:spLocks noChangeArrowheads="1"/>
              </p:cNvSpPr>
              <p:nvPr/>
            </p:nvSpPr>
            <p:spPr bwMode="auto">
              <a:xfrm>
                <a:off x="5654" y="1708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0" name="Rectangle 210"/>
              <p:cNvSpPr>
                <a:spLocks noChangeArrowheads="1"/>
              </p:cNvSpPr>
              <p:nvPr/>
            </p:nvSpPr>
            <p:spPr bwMode="auto">
              <a:xfrm>
                <a:off x="5667" y="1708"/>
                <a:ext cx="174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of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1" name="Rectangle 211"/>
              <p:cNvSpPr>
                <a:spLocks noChangeArrowheads="1"/>
              </p:cNvSpPr>
              <p:nvPr/>
            </p:nvSpPr>
            <p:spPr bwMode="auto">
              <a:xfrm>
                <a:off x="5783" y="1708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2" name="Rectangle 212"/>
              <p:cNvSpPr>
                <a:spLocks noChangeArrowheads="1"/>
              </p:cNvSpPr>
              <p:nvPr/>
            </p:nvSpPr>
            <p:spPr bwMode="auto">
              <a:xfrm>
                <a:off x="4770" y="1861"/>
                <a:ext cx="73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water a day.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3" name="Rectangle 213"/>
              <p:cNvSpPr>
                <a:spLocks noChangeArrowheads="1"/>
              </p:cNvSpPr>
              <p:nvPr/>
            </p:nvSpPr>
            <p:spPr bwMode="auto">
              <a:xfrm>
                <a:off x="5460" y="1861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4" name="Rectangle 214"/>
              <p:cNvSpPr>
                <a:spLocks noChangeArrowheads="1"/>
              </p:cNvSpPr>
              <p:nvPr/>
            </p:nvSpPr>
            <p:spPr bwMode="auto">
              <a:xfrm>
                <a:off x="6053" y="1707"/>
                <a:ext cx="375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Write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5" name="Rectangle 215"/>
              <p:cNvSpPr>
                <a:spLocks noChangeArrowheads="1"/>
              </p:cNvSpPr>
              <p:nvPr/>
            </p:nvSpPr>
            <p:spPr bwMode="auto">
              <a:xfrm>
                <a:off x="6369" y="1707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6" name="Rectangle 216"/>
              <p:cNvSpPr>
                <a:spLocks noChangeArrowheads="1"/>
              </p:cNvSpPr>
              <p:nvPr/>
            </p:nvSpPr>
            <p:spPr bwMode="auto">
              <a:xfrm>
                <a:off x="6393" y="1707"/>
                <a:ext cx="363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down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7" name="Rectangle 217"/>
              <p:cNvSpPr>
                <a:spLocks noChangeArrowheads="1"/>
              </p:cNvSpPr>
              <p:nvPr/>
            </p:nvSpPr>
            <p:spPr bwMode="auto">
              <a:xfrm>
                <a:off x="6698" y="1707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8" name="Rectangle 218"/>
              <p:cNvSpPr>
                <a:spLocks noChangeArrowheads="1"/>
              </p:cNvSpPr>
              <p:nvPr/>
            </p:nvSpPr>
            <p:spPr bwMode="auto">
              <a:xfrm>
                <a:off x="6723" y="1707"/>
                <a:ext cx="128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h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9" name="Rectangle 219"/>
              <p:cNvSpPr>
                <a:spLocks noChangeArrowheads="1"/>
              </p:cNvSpPr>
              <p:nvPr/>
            </p:nvSpPr>
            <p:spPr bwMode="auto">
              <a:xfrm>
                <a:off x="6793" y="1707"/>
                <a:ext cx="222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ow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0" name="Rectangle 220"/>
              <p:cNvSpPr>
                <a:spLocks noChangeArrowheads="1"/>
              </p:cNvSpPr>
              <p:nvPr/>
            </p:nvSpPr>
            <p:spPr bwMode="auto">
              <a:xfrm>
                <a:off x="6956" y="1707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1" name="Rectangle 221"/>
              <p:cNvSpPr>
                <a:spLocks noChangeArrowheads="1"/>
              </p:cNvSpPr>
              <p:nvPr/>
            </p:nvSpPr>
            <p:spPr bwMode="auto">
              <a:xfrm>
                <a:off x="6982" y="1707"/>
                <a:ext cx="299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you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2" name="Rectangle 222"/>
              <p:cNvSpPr>
                <a:spLocks noChangeArrowheads="1"/>
              </p:cNvSpPr>
              <p:nvPr/>
            </p:nvSpPr>
            <p:spPr bwMode="auto">
              <a:xfrm>
                <a:off x="6053" y="1860"/>
                <a:ext cx="231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are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3" name="Rectangle 223"/>
              <p:cNvSpPr>
                <a:spLocks noChangeArrowheads="1"/>
              </p:cNvSpPr>
              <p:nvPr/>
            </p:nvSpPr>
            <p:spPr bwMode="auto">
              <a:xfrm>
                <a:off x="6226" y="1860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4" name="Rectangle 224"/>
              <p:cNvSpPr>
                <a:spLocks noChangeArrowheads="1"/>
              </p:cNvSpPr>
              <p:nvPr/>
            </p:nvSpPr>
            <p:spPr bwMode="auto">
              <a:xfrm>
                <a:off x="6244" y="1860"/>
                <a:ext cx="425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feeling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5" name="Rectangle 225"/>
              <p:cNvSpPr>
                <a:spLocks noChangeArrowheads="1"/>
              </p:cNvSpPr>
              <p:nvPr/>
            </p:nvSpPr>
            <p:spPr bwMode="auto">
              <a:xfrm>
                <a:off x="6619" y="1860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6" name="Rectangle 226"/>
              <p:cNvSpPr>
                <a:spLocks noChangeArrowheads="1"/>
              </p:cNvSpPr>
              <p:nvPr/>
            </p:nvSpPr>
            <p:spPr bwMode="auto">
              <a:xfrm>
                <a:off x="6637" y="1860"/>
                <a:ext cx="251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and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7" name="Rectangle 227"/>
              <p:cNvSpPr>
                <a:spLocks noChangeArrowheads="1"/>
              </p:cNvSpPr>
              <p:nvPr/>
            </p:nvSpPr>
            <p:spPr bwMode="auto">
              <a:xfrm>
                <a:off x="6834" y="1860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8" name="Rectangle 228"/>
              <p:cNvSpPr>
                <a:spLocks noChangeArrowheads="1"/>
              </p:cNvSpPr>
              <p:nvPr/>
            </p:nvSpPr>
            <p:spPr bwMode="auto">
              <a:xfrm>
                <a:off x="6853" y="1860"/>
                <a:ext cx="381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share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9" name="Rectangle 229"/>
              <p:cNvSpPr>
                <a:spLocks noChangeArrowheads="1"/>
              </p:cNvSpPr>
              <p:nvPr/>
            </p:nvSpPr>
            <p:spPr bwMode="auto">
              <a:xfrm>
                <a:off x="6053" y="2013"/>
                <a:ext cx="894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with someone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0" name="Rectangle 230"/>
              <p:cNvSpPr>
                <a:spLocks noChangeArrowheads="1"/>
              </p:cNvSpPr>
              <p:nvPr/>
            </p:nvSpPr>
            <p:spPr bwMode="auto">
              <a:xfrm>
                <a:off x="6887" y="2013"/>
                <a:ext cx="299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you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1" name="Rectangle 231"/>
              <p:cNvSpPr>
                <a:spLocks noChangeArrowheads="1"/>
              </p:cNvSpPr>
              <p:nvPr/>
            </p:nvSpPr>
            <p:spPr bwMode="auto">
              <a:xfrm>
                <a:off x="6053" y="2165"/>
                <a:ext cx="378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trust.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2" name="Rectangle 232"/>
              <p:cNvSpPr>
                <a:spLocks noChangeArrowheads="1"/>
              </p:cNvSpPr>
              <p:nvPr/>
            </p:nvSpPr>
            <p:spPr bwMode="auto">
              <a:xfrm>
                <a:off x="6372" y="2165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3" name="Rectangle 233"/>
              <p:cNvSpPr>
                <a:spLocks noChangeArrowheads="1"/>
              </p:cNvSpPr>
              <p:nvPr/>
            </p:nvSpPr>
            <p:spPr bwMode="auto">
              <a:xfrm>
                <a:off x="855" y="1683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" name="Rectangle 234"/>
              <p:cNvSpPr>
                <a:spLocks noChangeArrowheads="1"/>
              </p:cNvSpPr>
              <p:nvPr/>
            </p:nvSpPr>
            <p:spPr bwMode="auto">
              <a:xfrm>
                <a:off x="863" y="1683"/>
                <a:ext cx="1013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5" name="Rectangle 235"/>
              <p:cNvSpPr>
                <a:spLocks noChangeArrowheads="1"/>
              </p:cNvSpPr>
              <p:nvPr/>
            </p:nvSpPr>
            <p:spPr bwMode="auto">
              <a:xfrm>
                <a:off x="1876" y="1683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6" name="Rectangle 236"/>
              <p:cNvSpPr>
                <a:spLocks noChangeArrowheads="1"/>
              </p:cNvSpPr>
              <p:nvPr/>
            </p:nvSpPr>
            <p:spPr bwMode="auto">
              <a:xfrm>
                <a:off x="1884" y="1683"/>
                <a:ext cx="255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7" name="Rectangle 237"/>
              <p:cNvSpPr>
                <a:spLocks noChangeArrowheads="1"/>
              </p:cNvSpPr>
              <p:nvPr/>
            </p:nvSpPr>
            <p:spPr bwMode="auto">
              <a:xfrm>
                <a:off x="2139" y="1683"/>
                <a:ext cx="7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8" name="Rectangle 238"/>
              <p:cNvSpPr>
                <a:spLocks noChangeArrowheads="1"/>
              </p:cNvSpPr>
              <p:nvPr/>
            </p:nvSpPr>
            <p:spPr bwMode="auto">
              <a:xfrm>
                <a:off x="2146" y="1683"/>
                <a:ext cx="963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" name="Rectangle 239"/>
              <p:cNvSpPr>
                <a:spLocks noChangeArrowheads="1"/>
              </p:cNvSpPr>
              <p:nvPr/>
            </p:nvSpPr>
            <p:spPr bwMode="auto">
              <a:xfrm>
                <a:off x="3109" y="1683"/>
                <a:ext cx="7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0" name="Rectangle 240"/>
              <p:cNvSpPr>
                <a:spLocks noChangeArrowheads="1"/>
              </p:cNvSpPr>
              <p:nvPr/>
            </p:nvSpPr>
            <p:spPr bwMode="auto">
              <a:xfrm>
                <a:off x="3116" y="1683"/>
                <a:ext cx="305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1" name="Rectangle 241"/>
              <p:cNvSpPr>
                <a:spLocks noChangeArrowheads="1"/>
              </p:cNvSpPr>
              <p:nvPr/>
            </p:nvSpPr>
            <p:spPr bwMode="auto">
              <a:xfrm>
                <a:off x="3421" y="1683"/>
                <a:ext cx="7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2" name="Rectangle 242"/>
              <p:cNvSpPr>
                <a:spLocks noChangeArrowheads="1"/>
              </p:cNvSpPr>
              <p:nvPr/>
            </p:nvSpPr>
            <p:spPr bwMode="auto">
              <a:xfrm>
                <a:off x="3428" y="1683"/>
                <a:ext cx="94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3" name="Rectangle 243"/>
              <p:cNvSpPr>
                <a:spLocks noChangeArrowheads="1"/>
              </p:cNvSpPr>
              <p:nvPr/>
            </p:nvSpPr>
            <p:spPr bwMode="auto">
              <a:xfrm>
                <a:off x="4376" y="1683"/>
                <a:ext cx="7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4" name="Rectangle 244"/>
              <p:cNvSpPr>
                <a:spLocks noChangeArrowheads="1"/>
              </p:cNvSpPr>
              <p:nvPr/>
            </p:nvSpPr>
            <p:spPr bwMode="auto">
              <a:xfrm>
                <a:off x="4383" y="1683"/>
                <a:ext cx="320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5" name="Rectangle 245"/>
              <p:cNvSpPr>
                <a:spLocks noChangeArrowheads="1"/>
              </p:cNvSpPr>
              <p:nvPr/>
            </p:nvSpPr>
            <p:spPr bwMode="auto">
              <a:xfrm>
                <a:off x="4703" y="1683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6" name="Rectangle 246"/>
              <p:cNvSpPr>
                <a:spLocks noChangeArrowheads="1"/>
              </p:cNvSpPr>
              <p:nvPr/>
            </p:nvSpPr>
            <p:spPr bwMode="auto">
              <a:xfrm>
                <a:off x="4711" y="1683"/>
                <a:ext cx="1035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7" name="Rectangle 247"/>
              <p:cNvSpPr>
                <a:spLocks noChangeArrowheads="1"/>
              </p:cNvSpPr>
              <p:nvPr/>
            </p:nvSpPr>
            <p:spPr bwMode="auto">
              <a:xfrm>
                <a:off x="5746" y="1683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8" name="Rectangle 248"/>
              <p:cNvSpPr>
                <a:spLocks noChangeArrowheads="1"/>
              </p:cNvSpPr>
              <p:nvPr/>
            </p:nvSpPr>
            <p:spPr bwMode="auto">
              <a:xfrm>
                <a:off x="5754" y="1683"/>
                <a:ext cx="231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9" name="Rectangle 249"/>
              <p:cNvSpPr>
                <a:spLocks noChangeArrowheads="1"/>
              </p:cNvSpPr>
              <p:nvPr/>
            </p:nvSpPr>
            <p:spPr bwMode="auto">
              <a:xfrm>
                <a:off x="5985" y="1683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0" name="Rectangle 250"/>
              <p:cNvSpPr>
                <a:spLocks noChangeArrowheads="1"/>
              </p:cNvSpPr>
              <p:nvPr/>
            </p:nvSpPr>
            <p:spPr bwMode="auto">
              <a:xfrm>
                <a:off x="5993" y="1683"/>
                <a:ext cx="923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1" name="Rectangle 251"/>
              <p:cNvSpPr>
                <a:spLocks noChangeArrowheads="1"/>
              </p:cNvSpPr>
              <p:nvPr/>
            </p:nvSpPr>
            <p:spPr bwMode="auto">
              <a:xfrm>
                <a:off x="6916" y="1683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2" name="Rectangle 252"/>
              <p:cNvSpPr>
                <a:spLocks noChangeArrowheads="1"/>
              </p:cNvSpPr>
              <p:nvPr/>
            </p:nvSpPr>
            <p:spPr bwMode="auto">
              <a:xfrm>
                <a:off x="6924" y="1683"/>
                <a:ext cx="344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3" name="Rectangle 253"/>
              <p:cNvSpPr>
                <a:spLocks noChangeArrowheads="1"/>
              </p:cNvSpPr>
              <p:nvPr/>
            </p:nvSpPr>
            <p:spPr bwMode="auto">
              <a:xfrm>
                <a:off x="7268" y="1683"/>
                <a:ext cx="7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4" name="Rectangle 254"/>
              <p:cNvSpPr>
                <a:spLocks noChangeArrowheads="1"/>
              </p:cNvSpPr>
              <p:nvPr/>
            </p:nvSpPr>
            <p:spPr bwMode="auto">
              <a:xfrm>
                <a:off x="855" y="1690"/>
                <a:ext cx="8" cy="6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5" name="Rectangle 255"/>
              <p:cNvSpPr>
                <a:spLocks noChangeArrowheads="1"/>
              </p:cNvSpPr>
              <p:nvPr/>
            </p:nvSpPr>
            <p:spPr bwMode="auto">
              <a:xfrm>
                <a:off x="2139" y="1690"/>
                <a:ext cx="7" cy="6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6" name="Rectangle 256"/>
              <p:cNvSpPr>
                <a:spLocks noChangeArrowheads="1"/>
              </p:cNvSpPr>
              <p:nvPr/>
            </p:nvSpPr>
            <p:spPr bwMode="auto">
              <a:xfrm>
                <a:off x="3421" y="1690"/>
                <a:ext cx="7" cy="6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7" name="Rectangle 257"/>
              <p:cNvSpPr>
                <a:spLocks noChangeArrowheads="1"/>
              </p:cNvSpPr>
              <p:nvPr/>
            </p:nvSpPr>
            <p:spPr bwMode="auto">
              <a:xfrm>
                <a:off x="4703" y="1690"/>
                <a:ext cx="8" cy="6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8" name="Rectangle 258"/>
              <p:cNvSpPr>
                <a:spLocks noChangeArrowheads="1"/>
              </p:cNvSpPr>
              <p:nvPr/>
            </p:nvSpPr>
            <p:spPr bwMode="auto">
              <a:xfrm>
                <a:off x="5985" y="1690"/>
                <a:ext cx="8" cy="6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9" name="Rectangle 259"/>
              <p:cNvSpPr>
                <a:spLocks noChangeArrowheads="1"/>
              </p:cNvSpPr>
              <p:nvPr/>
            </p:nvSpPr>
            <p:spPr bwMode="auto">
              <a:xfrm>
                <a:off x="7268" y="1690"/>
                <a:ext cx="7" cy="6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0" name="Rectangle 260"/>
              <p:cNvSpPr>
                <a:spLocks noChangeArrowheads="1"/>
              </p:cNvSpPr>
              <p:nvPr/>
            </p:nvSpPr>
            <p:spPr bwMode="auto">
              <a:xfrm>
                <a:off x="921" y="2379"/>
                <a:ext cx="61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10 points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1" name="Rectangle 261"/>
              <p:cNvSpPr>
                <a:spLocks noChangeArrowheads="1"/>
              </p:cNvSpPr>
              <p:nvPr/>
            </p:nvSpPr>
            <p:spPr bwMode="auto">
              <a:xfrm>
                <a:off x="1476" y="2379"/>
                <a:ext cx="10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2" name="Rectangle 262"/>
              <p:cNvSpPr>
                <a:spLocks noChangeArrowheads="1"/>
              </p:cNvSpPr>
              <p:nvPr/>
            </p:nvSpPr>
            <p:spPr bwMode="auto">
              <a:xfrm>
                <a:off x="1884" y="2364"/>
                <a:ext cx="83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3" name="Rectangle 263"/>
              <p:cNvSpPr>
                <a:spLocks noChangeArrowheads="1"/>
              </p:cNvSpPr>
              <p:nvPr/>
            </p:nvSpPr>
            <p:spPr bwMode="auto">
              <a:xfrm>
                <a:off x="2203" y="2379"/>
                <a:ext cx="61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10 points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" name="Rectangle 264"/>
              <p:cNvSpPr>
                <a:spLocks noChangeArrowheads="1"/>
              </p:cNvSpPr>
              <p:nvPr/>
            </p:nvSpPr>
            <p:spPr bwMode="auto">
              <a:xfrm>
                <a:off x="2758" y="2379"/>
                <a:ext cx="10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5" name="Rectangle 265"/>
              <p:cNvSpPr>
                <a:spLocks noChangeArrowheads="1"/>
              </p:cNvSpPr>
              <p:nvPr/>
            </p:nvSpPr>
            <p:spPr bwMode="auto">
              <a:xfrm>
                <a:off x="3116" y="2364"/>
                <a:ext cx="83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6" name="Rectangle 266"/>
              <p:cNvSpPr>
                <a:spLocks noChangeArrowheads="1"/>
              </p:cNvSpPr>
              <p:nvPr/>
            </p:nvSpPr>
            <p:spPr bwMode="auto">
              <a:xfrm>
                <a:off x="3487" y="2379"/>
                <a:ext cx="61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10 points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7" name="Rectangle 267"/>
              <p:cNvSpPr>
                <a:spLocks noChangeArrowheads="1"/>
              </p:cNvSpPr>
              <p:nvPr/>
            </p:nvSpPr>
            <p:spPr bwMode="auto">
              <a:xfrm>
                <a:off x="4042" y="2379"/>
                <a:ext cx="10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8" name="Rectangle 268"/>
              <p:cNvSpPr>
                <a:spLocks noChangeArrowheads="1"/>
              </p:cNvSpPr>
              <p:nvPr/>
            </p:nvSpPr>
            <p:spPr bwMode="auto">
              <a:xfrm>
                <a:off x="4383" y="2364"/>
                <a:ext cx="83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9" name="Rectangle 269"/>
              <p:cNvSpPr>
                <a:spLocks noChangeArrowheads="1"/>
              </p:cNvSpPr>
              <p:nvPr/>
            </p:nvSpPr>
            <p:spPr bwMode="auto">
              <a:xfrm>
                <a:off x="4770" y="2379"/>
                <a:ext cx="61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10 points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0" name="Rectangle 270"/>
              <p:cNvSpPr>
                <a:spLocks noChangeArrowheads="1"/>
              </p:cNvSpPr>
              <p:nvPr/>
            </p:nvSpPr>
            <p:spPr bwMode="auto">
              <a:xfrm>
                <a:off x="5325" y="2379"/>
                <a:ext cx="10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1" name="Rectangle 271"/>
              <p:cNvSpPr>
                <a:spLocks noChangeArrowheads="1"/>
              </p:cNvSpPr>
              <p:nvPr/>
            </p:nvSpPr>
            <p:spPr bwMode="auto">
              <a:xfrm>
                <a:off x="5754" y="2364"/>
                <a:ext cx="83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2" name="Rectangle 272"/>
              <p:cNvSpPr>
                <a:spLocks noChangeArrowheads="1"/>
              </p:cNvSpPr>
              <p:nvPr/>
            </p:nvSpPr>
            <p:spPr bwMode="auto">
              <a:xfrm>
                <a:off x="6053" y="2379"/>
                <a:ext cx="61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10 points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3" name="Rectangle 273"/>
              <p:cNvSpPr>
                <a:spLocks noChangeArrowheads="1"/>
              </p:cNvSpPr>
              <p:nvPr/>
            </p:nvSpPr>
            <p:spPr bwMode="auto">
              <a:xfrm>
                <a:off x="6608" y="2379"/>
                <a:ext cx="10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4" name="Rectangle 274"/>
              <p:cNvSpPr>
                <a:spLocks noChangeArrowheads="1"/>
              </p:cNvSpPr>
              <p:nvPr/>
            </p:nvSpPr>
            <p:spPr bwMode="auto">
              <a:xfrm>
                <a:off x="6924" y="2364"/>
                <a:ext cx="83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" name="Rectangle 275"/>
              <p:cNvSpPr>
                <a:spLocks noChangeArrowheads="1"/>
              </p:cNvSpPr>
              <p:nvPr/>
            </p:nvSpPr>
            <p:spPr bwMode="auto">
              <a:xfrm>
                <a:off x="855" y="2352"/>
                <a:ext cx="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6" name="Rectangle 276"/>
              <p:cNvSpPr>
                <a:spLocks noChangeArrowheads="1"/>
              </p:cNvSpPr>
              <p:nvPr/>
            </p:nvSpPr>
            <p:spPr bwMode="auto">
              <a:xfrm>
                <a:off x="863" y="2352"/>
                <a:ext cx="1013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7" name="Rectangle 277"/>
              <p:cNvSpPr>
                <a:spLocks noChangeArrowheads="1"/>
              </p:cNvSpPr>
              <p:nvPr/>
            </p:nvSpPr>
            <p:spPr bwMode="auto">
              <a:xfrm>
                <a:off x="1876" y="2352"/>
                <a:ext cx="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8" name="Rectangle 278"/>
              <p:cNvSpPr>
                <a:spLocks noChangeArrowheads="1"/>
              </p:cNvSpPr>
              <p:nvPr/>
            </p:nvSpPr>
            <p:spPr bwMode="auto">
              <a:xfrm>
                <a:off x="1884" y="2352"/>
                <a:ext cx="255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9" name="Rectangle 279"/>
              <p:cNvSpPr>
                <a:spLocks noChangeArrowheads="1"/>
              </p:cNvSpPr>
              <p:nvPr/>
            </p:nvSpPr>
            <p:spPr bwMode="auto">
              <a:xfrm>
                <a:off x="2139" y="2352"/>
                <a:ext cx="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0" name="Rectangle 280"/>
              <p:cNvSpPr>
                <a:spLocks noChangeArrowheads="1"/>
              </p:cNvSpPr>
              <p:nvPr/>
            </p:nvSpPr>
            <p:spPr bwMode="auto">
              <a:xfrm>
                <a:off x="2146" y="2352"/>
                <a:ext cx="963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1" name="Rectangle 281"/>
              <p:cNvSpPr>
                <a:spLocks noChangeArrowheads="1"/>
              </p:cNvSpPr>
              <p:nvPr/>
            </p:nvSpPr>
            <p:spPr bwMode="auto">
              <a:xfrm>
                <a:off x="3109" y="2352"/>
                <a:ext cx="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2" name="Rectangle 282"/>
              <p:cNvSpPr>
                <a:spLocks noChangeArrowheads="1"/>
              </p:cNvSpPr>
              <p:nvPr/>
            </p:nvSpPr>
            <p:spPr bwMode="auto">
              <a:xfrm>
                <a:off x="3116" y="2352"/>
                <a:ext cx="305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3" name="Rectangle 283"/>
              <p:cNvSpPr>
                <a:spLocks noChangeArrowheads="1"/>
              </p:cNvSpPr>
              <p:nvPr/>
            </p:nvSpPr>
            <p:spPr bwMode="auto">
              <a:xfrm>
                <a:off x="3421" y="2352"/>
                <a:ext cx="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4" name="Rectangle 284"/>
              <p:cNvSpPr>
                <a:spLocks noChangeArrowheads="1"/>
              </p:cNvSpPr>
              <p:nvPr/>
            </p:nvSpPr>
            <p:spPr bwMode="auto">
              <a:xfrm>
                <a:off x="3428" y="2352"/>
                <a:ext cx="94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5" name="Rectangle 285"/>
              <p:cNvSpPr>
                <a:spLocks noChangeArrowheads="1"/>
              </p:cNvSpPr>
              <p:nvPr/>
            </p:nvSpPr>
            <p:spPr bwMode="auto">
              <a:xfrm>
                <a:off x="4376" y="2352"/>
                <a:ext cx="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6" name="Rectangle 286"/>
              <p:cNvSpPr>
                <a:spLocks noChangeArrowheads="1"/>
              </p:cNvSpPr>
              <p:nvPr/>
            </p:nvSpPr>
            <p:spPr bwMode="auto">
              <a:xfrm>
                <a:off x="4383" y="2352"/>
                <a:ext cx="32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7" name="Rectangle 287"/>
              <p:cNvSpPr>
                <a:spLocks noChangeArrowheads="1"/>
              </p:cNvSpPr>
              <p:nvPr/>
            </p:nvSpPr>
            <p:spPr bwMode="auto">
              <a:xfrm>
                <a:off x="4703" y="2352"/>
                <a:ext cx="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8" name="Rectangle 288"/>
              <p:cNvSpPr>
                <a:spLocks noChangeArrowheads="1"/>
              </p:cNvSpPr>
              <p:nvPr/>
            </p:nvSpPr>
            <p:spPr bwMode="auto">
              <a:xfrm>
                <a:off x="4711" y="2352"/>
                <a:ext cx="1035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9" name="Rectangle 289"/>
              <p:cNvSpPr>
                <a:spLocks noChangeArrowheads="1"/>
              </p:cNvSpPr>
              <p:nvPr/>
            </p:nvSpPr>
            <p:spPr bwMode="auto">
              <a:xfrm>
                <a:off x="5746" y="2352"/>
                <a:ext cx="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0" name="Rectangle 290"/>
              <p:cNvSpPr>
                <a:spLocks noChangeArrowheads="1"/>
              </p:cNvSpPr>
              <p:nvPr/>
            </p:nvSpPr>
            <p:spPr bwMode="auto">
              <a:xfrm>
                <a:off x="5754" y="2352"/>
                <a:ext cx="231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1" name="Rectangle 291"/>
              <p:cNvSpPr>
                <a:spLocks noChangeArrowheads="1"/>
              </p:cNvSpPr>
              <p:nvPr/>
            </p:nvSpPr>
            <p:spPr bwMode="auto">
              <a:xfrm>
                <a:off x="5985" y="2352"/>
                <a:ext cx="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2" name="Rectangle 292"/>
              <p:cNvSpPr>
                <a:spLocks noChangeArrowheads="1"/>
              </p:cNvSpPr>
              <p:nvPr/>
            </p:nvSpPr>
            <p:spPr bwMode="auto">
              <a:xfrm>
                <a:off x="5993" y="2352"/>
                <a:ext cx="923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3" name="Rectangle 293"/>
              <p:cNvSpPr>
                <a:spLocks noChangeArrowheads="1"/>
              </p:cNvSpPr>
              <p:nvPr/>
            </p:nvSpPr>
            <p:spPr bwMode="auto">
              <a:xfrm>
                <a:off x="6916" y="2352"/>
                <a:ext cx="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4" name="Rectangle 294"/>
              <p:cNvSpPr>
                <a:spLocks noChangeArrowheads="1"/>
              </p:cNvSpPr>
              <p:nvPr/>
            </p:nvSpPr>
            <p:spPr bwMode="auto">
              <a:xfrm>
                <a:off x="6924" y="2352"/>
                <a:ext cx="34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5" name="Rectangle 295"/>
              <p:cNvSpPr>
                <a:spLocks noChangeArrowheads="1"/>
              </p:cNvSpPr>
              <p:nvPr/>
            </p:nvSpPr>
            <p:spPr bwMode="auto">
              <a:xfrm>
                <a:off x="7268" y="2352"/>
                <a:ext cx="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6" name="Rectangle 296"/>
              <p:cNvSpPr>
                <a:spLocks noChangeArrowheads="1"/>
              </p:cNvSpPr>
              <p:nvPr/>
            </p:nvSpPr>
            <p:spPr bwMode="auto">
              <a:xfrm>
                <a:off x="855" y="2360"/>
                <a:ext cx="8" cy="23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7" name="Rectangle 297"/>
              <p:cNvSpPr>
                <a:spLocks noChangeArrowheads="1"/>
              </p:cNvSpPr>
              <p:nvPr/>
            </p:nvSpPr>
            <p:spPr bwMode="auto">
              <a:xfrm>
                <a:off x="1876" y="2360"/>
                <a:ext cx="8" cy="23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8" name="Rectangle 298"/>
              <p:cNvSpPr>
                <a:spLocks noChangeArrowheads="1"/>
              </p:cNvSpPr>
              <p:nvPr/>
            </p:nvSpPr>
            <p:spPr bwMode="auto">
              <a:xfrm>
                <a:off x="2139" y="2360"/>
                <a:ext cx="7" cy="23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9" name="Rectangle 299"/>
              <p:cNvSpPr>
                <a:spLocks noChangeArrowheads="1"/>
              </p:cNvSpPr>
              <p:nvPr/>
            </p:nvSpPr>
            <p:spPr bwMode="auto">
              <a:xfrm>
                <a:off x="3109" y="2360"/>
                <a:ext cx="7" cy="23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0" name="Rectangle 300"/>
              <p:cNvSpPr>
                <a:spLocks noChangeArrowheads="1"/>
              </p:cNvSpPr>
              <p:nvPr/>
            </p:nvSpPr>
            <p:spPr bwMode="auto">
              <a:xfrm>
                <a:off x="3421" y="2360"/>
                <a:ext cx="7" cy="23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1" name="Rectangle 301"/>
              <p:cNvSpPr>
                <a:spLocks noChangeArrowheads="1"/>
              </p:cNvSpPr>
              <p:nvPr/>
            </p:nvSpPr>
            <p:spPr bwMode="auto">
              <a:xfrm>
                <a:off x="4376" y="2360"/>
                <a:ext cx="7" cy="23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2" name="Rectangle 302"/>
              <p:cNvSpPr>
                <a:spLocks noChangeArrowheads="1"/>
              </p:cNvSpPr>
              <p:nvPr/>
            </p:nvSpPr>
            <p:spPr bwMode="auto">
              <a:xfrm>
                <a:off x="4703" y="2360"/>
                <a:ext cx="8" cy="23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3" name="Rectangle 303"/>
              <p:cNvSpPr>
                <a:spLocks noChangeArrowheads="1"/>
              </p:cNvSpPr>
              <p:nvPr/>
            </p:nvSpPr>
            <p:spPr bwMode="auto">
              <a:xfrm>
                <a:off x="5746" y="2360"/>
                <a:ext cx="8" cy="23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4" name="Rectangle 304"/>
              <p:cNvSpPr>
                <a:spLocks noChangeArrowheads="1"/>
              </p:cNvSpPr>
              <p:nvPr/>
            </p:nvSpPr>
            <p:spPr bwMode="auto">
              <a:xfrm>
                <a:off x="5985" y="2360"/>
                <a:ext cx="8" cy="23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5" name="Rectangle 305"/>
              <p:cNvSpPr>
                <a:spLocks noChangeArrowheads="1"/>
              </p:cNvSpPr>
              <p:nvPr/>
            </p:nvSpPr>
            <p:spPr bwMode="auto">
              <a:xfrm>
                <a:off x="6916" y="2360"/>
                <a:ext cx="8" cy="23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6" name="Rectangle 306"/>
              <p:cNvSpPr>
                <a:spLocks noChangeArrowheads="1"/>
              </p:cNvSpPr>
              <p:nvPr/>
            </p:nvSpPr>
            <p:spPr bwMode="auto">
              <a:xfrm>
                <a:off x="7268" y="2360"/>
                <a:ext cx="7" cy="23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7" name="Rectangle 307"/>
              <p:cNvSpPr>
                <a:spLocks noChangeArrowheads="1"/>
              </p:cNvSpPr>
              <p:nvPr/>
            </p:nvSpPr>
            <p:spPr bwMode="auto">
              <a:xfrm>
                <a:off x="921" y="2619"/>
                <a:ext cx="123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Complete 10 minutes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8" name="Rectangle 308"/>
              <p:cNvSpPr>
                <a:spLocks noChangeArrowheads="1"/>
              </p:cNvSpPr>
              <p:nvPr/>
            </p:nvSpPr>
            <p:spPr bwMode="auto">
              <a:xfrm>
                <a:off x="921" y="2771"/>
                <a:ext cx="1184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of stretching every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9" name="Rectangle 309"/>
              <p:cNvSpPr>
                <a:spLocks noChangeArrowheads="1"/>
              </p:cNvSpPr>
              <p:nvPr/>
            </p:nvSpPr>
            <p:spPr bwMode="auto">
              <a:xfrm>
                <a:off x="921" y="2923"/>
                <a:ext cx="655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other day.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0" name="Rectangle 310"/>
              <p:cNvSpPr>
                <a:spLocks noChangeArrowheads="1"/>
              </p:cNvSpPr>
              <p:nvPr/>
            </p:nvSpPr>
            <p:spPr bwMode="auto">
              <a:xfrm>
                <a:off x="1517" y="2923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1" name="Rectangle 311"/>
              <p:cNvSpPr>
                <a:spLocks noChangeArrowheads="1"/>
              </p:cNvSpPr>
              <p:nvPr/>
            </p:nvSpPr>
            <p:spPr bwMode="auto">
              <a:xfrm>
                <a:off x="2203" y="2619"/>
                <a:ext cx="342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Have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2" name="Rectangle 312"/>
              <p:cNvSpPr>
                <a:spLocks noChangeArrowheads="1"/>
              </p:cNvSpPr>
              <p:nvPr/>
            </p:nvSpPr>
            <p:spPr bwMode="auto">
              <a:xfrm>
                <a:off x="2479" y="2619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3" name="Rectangle 313"/>
              <p:cNvSpPr>
                <a:spLocks noChangeArrowheads="1"/>
              </p:cNvSpPr>
              <p:nvPr/>
            </p:nvSpPr>
            <p:spPr bwMode="auto">
              <a:xfrm>
                <a:off x="2492" y="2619"/>
                <a:ext cx="125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a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4" name="Rectangle 314"/>
              <p:cNvSpPr>
                <a:spLocks noChangeArrowheads="1"/>
              </p:cNvSpPr>
              <p:nvPr/>
            </p:nvSpPr>
            <p:spPr bwMode="auto">
              <a:xfrm>
                <a:off x="2559" y="2619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5" name="Rectangle 315"/>
              <p:cNvSpPr>
                <a:spLocks noChangeArrowheads="1"/>
              </p:cNvSpPr>
              <p:nvPr/>
            </p:nvSpPr>
            <p:spPr bwMode="auto">
              <a:xfrm>
                <a:off x="2574" y="2619"/>
                <a:ext cx="346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clear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6" name="Rectangle 316"/>
              <p:cNvSpPr>
                <a:spLocks noChangeArrowheads="1"/>
              </p:cNvSpPr>
              <p:nvPr/>
            </p:nvSpPr>
            <p:spPr bwMode="auto">
              <a:xfrm>
                <a:off x="2862" y="2619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7" name="Rectangle 317"/>
              <p:cNvSpPr>
                <a:spLocks noChangeArrowheads="1"/>
              </p:cNvSpPr>
              <p:nvPr/>
            </p:nvSpPr>
            <p:spPr bwMode="auto">
              <a:xfrm>
                <a:off x="2875" y="2619"/>
                <a:ext cx="248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out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8" name="Rectangle 318"/>
              <p:cNvSpPr>
                <a:spLocks noChangeArrowheads="1"/>
              </p:cNvSpPr>
              <p:nvPr/>
            </p:nvSpPr>
            <p:spPr bwMode="auto">
              <a:xfrm>
                <a:off x="3064" y="2619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9" name="Rectangle 319"/>
              <p:cNvSpPr>
                <a:spLocks noChangeArrowheads="1"/>
              </p:cNvSpPr>
              <p:nvPr/>
            </p:nvSpPr>
            <p:spPr bwMode="auto">
              <a:xfrm>
                <a:off x="3079" y="2619"/>
                <a:ext cx="212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of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0" name="Rectangle 320"/>
              <p:cNvSpPr>
                <a:spLocks noChangeArrowheads="1"/>
              </p:cNvSpPr>
              <p:nvPr/>
            </p:nvSpPr>
            <p:spPr bwMode="auto">
              <a:xfrm>
                <a:off x="2203" y="2771"/>
                <a:ext cx="1013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personal things,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1" name="Rectangle 321"/>
              <p:cNvSpPr>
                <a:spLocks noChangeArrowheads="1"/>
              </p:cNvSpPr>
              <p:nvPr/>
            </p:nvSpPr>
            <p:spPr bwMode="auto">
              <a:xfrm>
                <a:off x="2203" y="2923"/>
                <a:ext cx="962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school bag or a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2" name="Rectangle 322"/>
              <p:cNvSpPr>
                <a:spLocks noChangeArrowheads="1"/>
              </p:cNvSpPr>
              <p:nvPr/>
            </p:nvSpPr>
            <p:spPr bwMode="auto">
              <a:xfrm>
                <a:off x="2203" y="3077"/>
                <a:ext cx="508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drawer.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3" name="Rectangle 323"/>
              <p:cNvSpPr>
                <a:spLocks noChangeArrowheads="1"/>
              </p:cNvSpPr>
              <p:nvPr/>
            </p:nvSpPr>
            <p:spPr bwMode="auto">
              <a:xfrm>
                <a:off x="2633" y="3077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4" name="Rectangle 324"/>
              <p:cNvSpPr>
                <a:spLocks noChangeArrowheads="1"/>
              </p:cNvSpPr>
              <p:nvPr/>
            </p:nvSpPr>
            <p:spPr bwMode="auto">
              <a:xfrm>
                <a:off x="3487" y="2619"/>
                <a:ext cx="1033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Write a poem or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5" name="Rectangle 325"/>
              <p:cNvSpPr>
                <a:spLocks noChangeArrowheads="1"/>
              </p:cNvSpPr>
              <p:nvPr/>
            </p:nvSpPr>
            <p:spPr bwMode="auto">
              <a:xfrm>
                <a:off x="3487" y="2771"/>
                <a:ext cx="343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story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6" name="Rectangle 326"/>
              <p:cNvSpPr>
                <a:spLocks noChangeArrowheads="1"/>
              </p:cNvSpPr>
              <p:nvPr/>
            </p:nvSpPr>
            <p:spPr bwMode="auto">
              <a:xfrm>
                <a:off x="3771" y="2771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7" name="Rectangle 327"/>
              <p:cNvSpPr>
                <a:spLocks noChangeArrowheads="1"/>
              </p:cNvSpPr>
              <p:nvPr/>
            </p:nvSpPr>
            <p:spPr bwMode="auto">
              <a:xfrm>
                <a:off x="3787" y="2771"/>
                <a:ext cx="1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on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8" name="Rectangle 328"/>
              <p:cNvSpPr>
                <a:spLocks noChangeArrowheads="1"/>
              </p:cNvSpPr>
              <p:nvPr/>
            </p:nvSpPr>
            <p:spPr bwMode="auto">
              <a:xfrm>
                <a:off x="3925" y="2771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9" name="Rectangle 329"/>
              <p:cNvSpPr>
                <a:spLocks noChangeArrowheads="1"/>
              </p:cNvSpPr>
              <p:nvPr/>
            </p:nvSpPr>
            <p:spPr bwMode="auto">
              <a:xfrm>
                <a:off x="3940" y="2771"/>
                <a:ext cx="341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what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0" name="Rectangle 330"/>
              <p:cNvSpPr>
                <a:spLocks noChangeArrowheads="1"/>
              </p:cNvSpPr>
              <p:nvPr/>
            </p:nvSpPr>
            <p:spPr bwMode="auto">
              <a:xfrm>
                <a:off x="4224" y="2771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1" name="Rectangle 331"/>
              <p:cNvSpPr>
                <a:spLocks noChangeArrowheads="1"/>
              </p:cNvSpPr>
              <p:nvPr/>
            </p:nvSpPr>
            <p:spPr bwMode="auto">
              <a:xfrm>
                <a:off x="4239" y="2771"/>
                <a:ext cx="146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it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2" name="Rectangle 332"/>
              <p:cNvSpPr>
                <a:spLocks noChangeArrowheads="1"/>
              </p:cNvSpPr>
              <p:nvPr/>
            </p:nvSpPr>
            <p:spPr bwMode="auto">
              <a:xfrm>
                <a:off x="4327" y="2771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3" name="Rectangle 333"/>
              <p:cNvSpPr>
                <a:spLocks noChangeArrowheads="1"/>
              </p:cNvSpPr>
              <p:nvPr/>
            </p:nvSpPr>
            <p:spPr bwMode="auto">
              <a:xfrm>
                <a:off x="4342" y="2771"/>
                <a:ext cx="95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i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4" name="Rectangle 334"/>
              <p:cNvSpPr>
                <a:spLocks noChangeArrowheads="1"/>
              </p:cNvSpPr>
              <p:nvPr/>
            </p:nvSpPr>
            <p:spPr bwMode="auto">
              <a:xfrm>
                <a:off x="4378" y="2771"/>
                <a:ext cx="109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" name="Rectangle 335"/>
              <p:cNvSpPr>
                <a:spLocks noChangeArrowheads="1"/>
              </p:cNvSpPr>
              <p:nvPr/>
            </p:nvSpPr>
            <p:spPr bwMode="auto">
              <a:xfrm>
                <a:off x="4430" y="2771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" name="Rectangle 336"/>
              <p:cNvSpPr>
                <a:spLocks noChangeArrowheads="1"/>
              </p:cNvSpPr>
              <p:nvPr/>
            </p:nvSpPr>
            <p:spPr bwMode="auto">
              <a:xfrm>
                <a:off x="4447" y="2771"/>
                <a:ext cx="306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like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" name="Rectangle 337"/>
              <p:cNvSpPr>
                <a:spLocks noChangeArrowheads="1"/>
              </p:cNvSpPr>
              <p:nvPr/>
            </p:nvSpPr>
            <p:spPr bwMode="auto">
              <a:xfrm>
                <a:off x="3487" y="2923"/>
                <a:ext cx="3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to be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8" name="Rectangle 338"/>
              <p:cNvSpPr>
                <a:spLocks noChangeArrowheads="1"/>
              </p:cNvSpPr>
              <p:nvPr/>
            </p:nvSpPr>
            <p:spPr bwMode="auto">
              <a:xfrm>
                <a:off x="3824" y="2923"/>
                <a:ext cx="335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part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9" name="Rectangle 339"/>
              <p:cNvSpPr>
                <a:spLocks noChangeArrowheads="1"/>
              </p:cNvSpPr>
              <p:nvPr/>
            </p:nvSpPr>
            <p:spPr bwMode="auto">
              <a:xfrm>
                <a:off x="4107" y="2923"/>
                <a:ext cx="212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of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0" name="Rectangle 340"/>
              <p:cNvSpPr>
                <a:spLocks noChangeArrowheads="1"/>
              </p:cNvSpPr>
              <p:nvPr/>
            </p:nvSpPr>
            <p:spPr bwMode="auto">
              <a:xfrm>
                <a:off x="4260" y="2923"/>
                <a:ext cx="499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600" dirty="0" smtClean="0">
                    <a:solidFill>
                      <a:srgbClr val="000000"/>
                    </a:solidFill>
                    <a:latin typeface="Trebuchet MS" panose="020B0603020202020204" pitchFamily="34" charset="0"/>
                  </a:rPr>
                  <a:t>Compass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1" name="Rectangle 341"/>
              <p:cNvSpPr>
                <a:spLocks noChangeArrowheads="1"/>
              </p:cNvSpPr>
              <p:nvPr/>
            </p:nvSpPr>
            <p:spPr bwMode="auto">
              <a:xfrm>
                <a:off x="4523" y="2923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2" name="Rectangle 342"/>
              <p:cNvSpPr>
                <a:spLocks noChangeArrowheads="1"/>
              </p:cNvSpPr>
              <p:nvPr/>
            </p:nvSpPr>
            <p:spPr bwMode="auto">
              <a:xfrm>
                <a:off x="4770" y="2619"/>
                <a:ext cx="95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Research some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3" name="Rectangle 343"/>
              <p:cNvSpPr>
                <a:spLocks noChangeArrowheads="1"/>
              </p:cNvSpPr>
              <p:nvPr/>
            </p:nvSpPr>
            <p:spPr bwMode="auto">
              <a:xfrm>
                <a:off x="4770" y="2771"/>
                <a:ext cx="1216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positive quotes and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4" name="Rectangle 344"/>
              <p:cNvSpPr>
                <a:spLocks noChangeArrowheads="1"/>
              </p:cNvSpPr>
              <p:nvPr/>
            </p:nvSpPr>
            <p:spPr bwMode="auto">
              <a:xfrm>
                <a:off x="4770" y="2923"/>
                <a:ext cx="1172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discuss the meaning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5" name="Rectangle 345"/>
              <p:cNvSpPr>
                <a:spLocks noChangeArrowheads="1"/>
              </p:cNvSpPr>
              <p:nvPr/>
            </p:nvSpPr>
            <p:spPr bwMode="auto">
              <a:xfrm>
                <a:off x="4770" y="3077"/>
                <a:ext cx="661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with friends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6" name="Rectangle 346"/>
              <p:cNvSpPr>
                <a:spLocks noChangeArrowheads="1"/>
              </p:cNvSpPr>
              <p:nvPr/>
            </p:nvSpPr>
            <p:spPr bwMode="auto">
              <a:xfrm>
                <a:off x="5388" y="3077"/>
                <a:ext cx="85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7" name="Rectangle 347"/>
              <p:cNvSpPr>
                <a:spLocks noChangeArrowheads="1"/>
              </p:cNvSpPr>
              <p:nvPr/>
            </p:nvSpPr>
            <p:spPr bwMode="auto">
              <a:xfrm>
                <a:off x="5397" y="3077"/>
                <a:ext cx="191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or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8" name="Rectangle 348"/>
              <p:cNvSpPr>
                <a:spLocks noChangeArrowheads="1"/>
              </p:cNvSpPr>
              <p:nvPr/>
            </p:nvSpPr>
            <p:spPr bwMode="auto">
              <a:xfrm>
                <a:off x="5538" y="3077"/>
                <a:ext cx="413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family.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9" name="Rectangle 349"/>
              <p:cNvSpPr>
                <a:spLocks noChangeArrowheads="1"/>
              </p:cNvSpPr>
              <p:nvPr/>
            </p:nvSpPr>
            <p:spPr bwMode="auto">
              <a:xfrm>
                <a:off x="5889" y="3077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0" name="Rectangle 350"/>
              <p:cNvSpPr>
                <a:spLocks noChangeArrowheads="1"/>
              </p:cNvSpPr>
              <p:nvPr/>
            </p:nvSpPr>
            <p:spPr bwMode="auto">
              <a:xfrm>
                <a:off x="6053" y="2619"/>
                <a:ext cx="1203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Plan a healthy meal,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1" name="Rectangle 351"/>
              <p:cNvSpPr>
                <a:spLocks noChangeArrowheads="1"/>
              </p:cNvSpPr>
              <p:nvPr/>
            </p:nvSpPr>
            <p:spPr bwMode="auto">
              <a:xfrm>
                <a:off x="6053" y="2771"/>
                <a:ext cx="324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cook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2" name="Rectangle 352"/>
              <p:cNvSpPr>
                <a:spLocks noChangeArrowheads="1"/>
              </p:cNvSpPr>
              <p:nvPr/>
            </p:nvSpPr>
            <p:spPr bwMode="auto">
              <a:xfrm>
                <a:off x="6317" y="2771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3" name="Rectangle 353"/>
              <p:cNvSpPr>
                <a:spLocks noChangeArrowheads="1"/>
              </p:cNvSpPr>
              <p:nvPr/>
            </p:nvSpPr>
            <p:spPr bwMode="auto">
              <a:xfrm>
                <a:off x="6333" y="2771"/>
                <a:ext cx="146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it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4" name="Rectangle 354"/>
              <p:cNvSpPr>
                <a:spLocks noChangeArrowheads="1"/>
              </p:cNvSpPr>
              <p:nvPr/>
            </p:nvSpPr>
            <p:spPr bwMode="auto">
              <a:xfrm>
                <a:off x="6421" y="2771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5" name="Rectangle 355"/>
              <p:cNvSpPr>
                <a:spLocks noChangeArrowheads="1"/>
              </p:cNvSpPr>
              <p:nvPr/>
            </p:nvSpPr>
            <p:spPr bwMode="auto">
              <a:xfrm>
                <a:off x="6437" y="2771"/>
                <a:ext cx="31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with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6" name="Rectangle 356"/>
              <p:cNvSpPr>
                <a:spLocks noChangeArrowheads="1"/>
              </p:cNvSpPr>
              <p:nvPr/>
            </p:nvSpPr>
            <p:spPr bwMode="auto">
              <a:xfrm>
                <a:off x="6689" y="2771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7" name="Rectangle 357"/>
              <p:cNvSpPr>
                <a:spLocks noChangeArrowheads="1"/>
              </p:cNvSpPr>
              <p:nvPr/>
            </p:nvSpPr>
            <p:spPr bwMode="auto">
              <a:xfrm>
                <a:off x="6706" y="2771"/>
                <a:ext cx="125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a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8" name="Rectangle 358"/>
              <p:cNvSpPr>
                <a:spLocks noChangeArrowheads="1"/>
              </p:cNvSpPr>
              <p:nvPr/>
            </p:nvSpPr>
            <p:spPr bwMode="auto">
              <a:xfrm>
                <a:off x="6773" y="2771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9" name="Rectangle 359"/>
              <p:cNvSpPr>
                <a:spLocks noChangeArrowheads="1"/>
              </p:cNvSpPr>
              <p:nvPr/>
            </p:nvSpPr>
            <p:spPr bwMode="auto">
              <a:xfrm>
                <a:off x="6788" y="2771"/>
                <a:ext cx="454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family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0" name="Rectangle 360"/>
              <p:cNvSpPr>
                <a:spLocks noChangeArrowheads="1"/>
              </p:cNvSpPr>
              <p:nvPr/>
            </p:nvSpPr>
            <p:spPr bwMode="auto">
              <a:xfrm>
                <a:off x="6053" y="2923"/>
                <a:ext cx="1165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member and share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1" name="Rectangle 361"/>
              <p:cNvSpPr>
                <a:spLocks noChangeArrowheads="1"/>
              </p:cNvSpPr>
              <p:nvPr/>
            </p:nvSpPr>
            <p:spPr bwMode="auto">
              <a:xfrm>
                <a:off x="6053" y="3077"/>
                <a:ext cx="234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the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2" name="Rectangle 362"/>
              <p:cNvSpPr>
                <a:spLocks noChangeArrowheads="1"/>
              </p:cNvSpPr>
              <p:nvPr/>
            </p:nvSpPr>
            <p:spPr bwMode="auto">
              <a:xfrm>
                <a:off x="6233" y="3077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3" name="Rectangle 363"/>
              <p:cNvSpPr>
                <a:spLocks noChangeArrowheads="1"/>
              </p:cNvSpPr>
              <p:nvPr/>
            </p:nvSpPr>
            <p:spPr bwMode="auto">
              <a:xfrm>
                <a:off x="6249" y="3077"/>
                <a:ext cx="395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recipe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4" name="Rectangle 364"/>
              <p:cNvSpPr>
                <a:spLocks noChangeArrowheads="1"/>
              </p:cNvSpPr>
              <p:nvPr/>
            </p:nvSpPr>
            <p:spPr bwMode="auto">
              <a:xfrm>
                <a:off x="6591" y="3077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5" name="Rectangle 365"/>
              <p:cNvSpPr>
                <a:spLocks noChangeArrowheads="1"/>
              </p:cNvSpPr>
              <p:nvPr/>
            </p:nvSpPr>
            <p:spPr bwMode="auto">
              <a:xfrm>
                <a:off x="6610" y="3077"/>
                <a:ext cx="16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or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6" name="Rectangle 366"/>
              <p:cNvSpPr>
                <a:spLocks noChangeArrowheads="1"/>
              </p:cNvSpPr>
              <p:nvPr/>
            </p:nvSpPr>
            <p:spPr bwMode="auto">
              <a:xfrm>
                <a:off x="6722" y="3077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7" name="Rectangle 367"/>
              <p:cNvSpPr>
                <a:spLocks noChangeArrowheads="1"/>
              </p:cNvSpPr>
              <p:nvPr/>
            </p:nvSpPr>
            <p:spPr bwMode="auto">
              <a:xfrm>
                <a:off x="6739" y="3077"/>
                <a:ext cx="52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pictures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8" name="Rectangle 368"/>
              <p:cNvSpPr>
                <a:spLocks noChangeArrowheads="1"/>
              </p:cNvSpPr>
              <p:nvPr/>
            </p:nvSpPr>
            <p:spPr bwMode="auto">
              <a:xfrm>
                <a:off x="6053" y="3229"/>
                <a:ext cx="31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with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9" name="Rectangle 369"/>
              <p:cNvSpPr>
                <a:spLocks noChangeArrowheads="1"/>
              </p:cNvSpPr>
              <p:nvPr/>
            </p:nvSpPr>
            <p:spPr bwMode="auto">
              <a:xfrm>
                <a:off x="6305" y="3229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0" name="Rectangle 370"/>
              <p:cNvSpPr>
                <a:spLocks noChangeArrowheads="1"/>
              </p:cNvSpPr>
              <p:nvPr/>
            </p:nvSpPr>
            <p:spPr bwMode="auto">
              <a:xfrm>
                <a:off x="6335" y="3229"/>
                <a:ext cx="501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friends.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1" name="Rectangle 371"/>
              <p:cNvSpPr>
                <a:spLocks noChangeArrowheads="1"/>
              </p:cNvSpPr>
              <p:nvPr/>
            </p:nvSpPr>
            <p:spPr bwMode="auto">
              <a:xfrm>
                <a:off x="6779" y="3229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2" name="Rectangle 372"/>
              <p:cNvSpPr>
                <a:spLocks noChangeArrowheads="1"/>
              </p:cNvSpPr>
              <p:nvPr/>
            </p:nvSpPr>
            <p:spPr bwMode="auto">
              <a:xfrm>
                <a:off x="855" y="2593"/>
                <a:ext cx="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3" name="Rectangle 373"/>
              <p:cNvSpPr>
                <a:spLocks noChangeArrowheads="1"/>
              </p:cNvSpPr>
              <p:nvPr/>
            </p:nvSpPr>
            <p:spPr bwMode="auto">
              <a:xfrm>
                <a:off x="863" y="2593"/>
                <a:ext cx="1013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4" name="Rectangle 374"/>
              <p:cNvSpPr>
                <a:spLocks noChangeArrowheads="1"/>
              </p:cNvSpPr>
              <p:nvPr/>
            </p:nvSpPr>
            <p:spPr bwMode="auto">
              <a:xfrm>
                <a:off x="1876" y="2593"/>
                <a:ext cx="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5" name="Rectangle 375"/>
              <p:cNvSpPr>
                <a:spLocks noChangeArrowheads="1"/>
              </p:cNvSpPr>
              <p:nvPr/>
            </p:nvSpPr>
            <p:spPr bwMode="auto">
              <a:xfrm>
                <a:off x="1884" y="2593"/>
                <a:ext cx="255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6" name="Rectangle 376"/>
              <p:cNvSpPr>
                <a:spLocks noChangeArrowheads="1"/>
              </p:cNvSpPr>
              <p:nvPr/>
            </p:nvSpPr>
            <p:spPr bwMode="auto">
              <a:xfrm>
                <a:off x="2139" y="2593"/>
                <a:ext cx="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7" name="Rectangle 377"/>
              <p:cNvSpPr>
                <a:spLocks noChangeArrowheads="1"/>
              </p:cNvSpPr>
              <p:nvPr/>
            </p:nvSpPr>
            <p:spPr bwMode="auto">
              <a:xfrm>
                <a:off x="2146" y="2593"/>
                <a:ext cx="963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8" name="Rectangle 378"/>
              <p:cNvSpPr>
                <a:spLocks noChangeArrowheads="1"/>
              </p:cNvSpPr>
              <p:nvPr/>
            </p:nvSpPr>
            <p:spPr bwMode="auto">
              <a:xfrm>
                <a:off x="3109" y="2593"/>
                <a:ext cx="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9" name="Rectangle 379"/>
              <p:cNvSpPr>
                <a:spLocks noChangeArrowheads="1"/>
              </p:cNvSpPr>
              <p:nvPr/>
            </p:nvSpPr>
            <p:spPr bwMode="auto">
              <a:xfrm>
                <a:off x="3116" y="2593"/>
                <a:ext cx="305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0" name="Rectangle 380"/>
              <p:cNvSpPr>
                <a:spLocks noChangeArrowheads="1"/>
              </p:cNvSpPr>
              <p:nvPr/>
            </p:nvSpPr>
            <p:spPr bwMode="auto">
              <a:xfrm>
                <a:off x="3421" y="2593"/>
                <a:ext cx="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1" name="Rectangle 381"/>
              <p:cNvSpPr>
                <a:spLocks noChangeArrowheads="1"/>
              </p:cNvSpPr>
              <p:nvPr/>
            </p:nvSpPr>
            <p:spPr bwMode="auto">
              <a:xfrm>
                <a:off x="3428" y="2593"/>
                <a:ext cx="94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2" name="Rectangle 382"/>
              <p:cNvSpPr>
                <a:spLocks noChangeArrowheads="1"/>
              </p:cNvSpPr>
              <p:nvPr/>
            </p:nvSpPr>
            <p:spPr bwMode="auto">
              <a:xfrm>
                <a:off x="4376" y="2593"/>
                <a:ext cx="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3" name="Rectangle 383"/>
              <p:cNvSpPr>
                <a:spLocks noChangeArrowheads="1"/>
              </p:cNvSpPr>
              <p:nvPr/>
            </p:nvSpPr>
            <p:spPr bwMode="auto">
              <a:xfrm>
                <a:off x="4383" y="2593"/>
                <a:ext cx="32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4" name="Rectangle 384"/>
              <p:cNvSpPr>
                <a:spLocks noChangeArrowheads="1"/>
              </p:cNvSpPr>
              <p:nvPr/>
            </p:nvSpPr>
            <p:spPr bwMode="auto">
              <a:xfrm>
                <a:off x="4703" y="2593"/>
                <a:ext cx="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5" name="Rectangle 385"/>
              <p:cNvSpPr>
                <a:spLocks noChangeArrowheads="1"/>
              </p:cNvSpPr>
              <p:nvPr/>
            </p:nvSpPr>
            <p:spPr bwMode="auto">
              <a:xfrm>
                <a:off x="4711" y="2593"/>
                <a:ext cx="1035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6" name="Rectangle 386"/>
              <p:cNvSpPr>
                <a:spLocks noChangeArrowheads="1"/>
              </p:cNvSpPr>
              <p:nvPr/>
            </p:nvSpPr>
            <p:spPr bwMode="auto">
              <a:xfrm>
                <a:off x="5746" y="2593"/>
                <a:ext cx="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7" name="Rectangle 387"/>
              <p:cNvSpPr>
                <a:spLocks noChangeArrowheads="1"/>
              </p:cNvSpPr>
              <p:nvPr/>
            </p:nvSpPr>
            <p:spPr bwMode="auto">
              <a:xfrm>
                <a:off x="5754" y="2593"/>
                <a:ext cx="231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8" name="Rectangle 388"/>
              <p:cNvSpPr>
                <a:spLocks noChangeArrowheads="1"/>
              </p:cNvSpPr>
              <p:nvPr/>
            </p:nvSpPr>
            <p:spPr bwMode="auto">
              <a:xfrm>
                <a:off x="5985" y="2593"/>
                <a:ext cx="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9" name="Rectangle 389"/>
              <p:cNvSpPr>
                <a:spLocks noChangeArrowheads="1"/>
              </p:cNvSpPr>
              <p:nvPr/>
            </p:nvSpPr>
            <p:spPr bwMode="auto">
              <a:xfrm>
                <a:off x="5993" y="2593"/>
                <a:ext cx="923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0" name="Rectangle 390"/>
              <p:cNvSpPr>
                <a:spLocks noChangeArrowheads="1"/>
              </p:cNvSpPr>
              <p:nvPr/>
            </p:nvSpPr>
            <p:spPr bwMode="auto">
              <a:xfrm>
                <a:off x="6916" y="2593"/>
                <a:ext cx="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1" name="Rectangle 391"/>
              <p:cNvSpPr>
                <a:spLocks noChangeArrowheads="1"/>
              </p:cNvSpPr>
              <p:nvPr/>
            </p:nvSpPr>
            <p:spPr bwMode="auto">
              <a:xfrm>
                <a:off x="6924" y="2593"/>
                <a:ext cx="34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2" name="Rectangle 392"/>
              <p:cNvSpPr>
                <a:spLocks noChangeArrowheads="1"/>
              </p:cNvSpPr>
              <p:nvPr/>
            </p:nvSpPr>
            <p:spPr bwMode="auto">
              <a:xfrm>
                <a:off x="7268" y="2593"/>
                <a:ext cx="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3" name="Rectangle 393"/>
              <p:cNvSpPr>
                <a:spLocks noChangeArrowheads="1"/>
              </p:cNvSpPr>
              <p:nvPr/>
            </p:nvSpPr>
            <p:spPr bwMode="auto">
              <a:xfrm>
                <a:off x="855" y="2601"/>
                <a:ext cx="8" cy="9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4" name="Rectangle 394"/>
              <p:cNvSpPr>
                <a:spLocks noChangeArrowheads="1"/>
              </p:cNvSpPr>
              <p:nvPr/>
            </p:nvSpPr>
            <p:spPr bwMode="auto">
              <a:xfrm>
                <a:off x="2139" y="2601"/>
                <a:ext cx="7" cy="9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5" name="Rectangle 395"/>
              <p:cNvSpPr>
                <a:spLocks noChangeArrowheads="1"/>
              </p:cNvSpPr>
              <p:nvPr/>
            </p:nvSpPr>
            <p:spPr bwMode="auto">
              <a:xfrm>
                <a:off x="3421" y="2601"/>
                <a:ext cx="7" cy="9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6" name="Rectangle 396"/>
              <p:cNvSpPr>
                <a:spLocks noChangeArrowheads="1"/>
              </p:cNvSpPr>
              <p:nvPr/>
            </p:nvSpPr>
            <p:spPr bwMode="auto">
              <a:xfrm>
                <a:off x="4703" y="2601"/>
                <a:ext cx="8" cy="9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7" name="Rectangle 397"/>
              <p:cNvSpPr>
                <a:spLocks noChangeArrowheads="1"/>
              </p:cNvSpPr>
              <p:nvPr/>
            </p:nvSpPr>
            <p:spPr bwMode="auto">
              <a:xfrm>
                <a:off x="5985" y="2601"/>
                <a:ext cx="8" cy="9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8" name="Rectangle 398"/>
              <p:cNvSpPr>
                <a:spLocks noChangeArrowheads="1"/>
              </p:cNvSpPr>
              <p:nvPr/>
            </p:nvSpPr>
            <p:spPr bwMode="auto">
              <a:xfrm>
                <a:off x="7268" y="2601"/>
                <a:ext cx="7" cy="9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9" name="Rectangle 399"/>
              <p:cNvSpPr>
                <a:spLocks noChangeArrowheads="1"/>
              </p:cNvSpPr>
              <p:nvPr/>
            </p:nvSpPr>
            <p:spPr bwMode="auto">
              <a:xfrm>
                <a:off x="921" y="3593"/>
                <a:ext cx="692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10 points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0" name="Rectangle 400"/>
              <p:cNvSpPr>
                <a:spLocks noChangeArrowheads="1"/>
              </p:cNvSpPr>
              <p:nvPr/>
            </p:nvSpPr>
            <p:spPr bwMode="auto">
              <a:xfrm>
                <a:off x="1546" y="3593"/>
                <a:ext cx="111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1" name="Rectangle 401"/>
              <p:cNvSpPr>
                <a:spLocks noChangeArrowheads="1"/>
              </p:cNvSpPr>
              <p:nvPr/>
            </p:nvSpPr>
            <p:spPr bwMode="auto">
              <a:xfrm>
                <a:off x="1884" y="3581"/>
                <a:ext cx="83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2" name="Rectangle 402"/>
              <p:cNvSpPr>
                <a:spLocks noChangeArrowheads="1"/>
              </p:cNvSpPr>
              <p:nvPr/>
            </p:nvSpPr>
            <p:spPr bwMode="auto">
              <a:xfrm>
                <a:off x="2203" y="3593"/>
                <a:ext cx="692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10 points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3" name="Rectangle 403"/>
              <p:cNvSpPr>
                <a:spLocks noChangeArrowheads="1"/>
              </p:cNvSpPr>
              <p:nvPr/>
            </p:nvSpPr>
            <p:spPr bwMode="auto">
              <a:xfrm>
                <a:off x="2828" y="3593"/>
                <a:ext cx="111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4" name="Rectangle 404"/>
              <p:cNvSpPr>
                <a:spLocks noChangeArrowheads="1"/>
              </p:cNvSpPr>
              <p:nvPr/>
            </p:nvSpPr>
            <p:spPr bwMode="auto">
              <a:xfrm>
                <a:off x="3116" y="3581"/>
                <a:ext cx="83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5" name="Rectangle 405"/>
              <p:cNvSpPr>
                <a:spLocks noChangeArrowheads="1"/>
              </p:cNvSpPr>
              <p:nvPr/>
            </p:nvSpPr>
            <p:spPr bwMode="auto">
              <a:xfrm>
                <a:off x="3487" y="3593"/>
                <a:ext cx="692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10 points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" name="Rectangle 407"/>
            <p:cNvSpPr>
              <a:spLocks noChangeArrowheads="1"/>
            </p:cNvSpPr>
            <p:nvPr/>
          </p:nvSpPr>
          <p:spPr bwMode="auto">
            <a:xfrm>
              <a:off x="4112" y="3593"/>
              <a:ext cx="11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anose="020B060302020202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408"/>
            <p:cNvSpPr>
              <a:spLocks noChangeArrowheads="1"/>
            </p:cNvSpPr>
            <p:nvPr/>
          </p:nvSpPr>
          <p:spPr bwMode="auto">
            <a:xfrm>
              <a:off x="4383" y="3581"/>
              <a:ext cx="83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409"/>
            <p:cNvSpPr>
              <a:spLocks noChangeArrowheads="1"/>
            </p:cNvSpPr>
            <p:nvPr/>
          </p:nvSpPr>
          <p:spPr bwMode="auto">
            <a:xfrm>
              <a:off x="4770" y="3593"/>
              <a:ext cx="69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anose="020B0603020202020204" pitchFamily="34" charset="0"/>
                </a:rPr>
                <a:t>10 points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410"/>
            <p:cNvSpPr>
              <a:spLocks noChangeArrowheads="1"/>
            </p:cNvSpPr>
            <p:nvPr/>
          </p:nvSpPr>
          <p:spPr bwMode="auto">
            <a:xfrm>
              <a:off x="5396" y="3593"/>
              <a:ext cx="11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anose="020B060302020202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411"/>
            <p:cNvSpPr>
              <a:spLocks noChangeArrowheads="1"/>
            </p:cNvSpPr>
            <p:nvPr/>
          </p:nvSpPr>
          <p:spPr bwMode="auto">
            <a:xfrm>
              <a:off x="5754" y="3581"/>
              <a:ext cx="83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412"/>
            <p:cNvSpPr>
              <a:spLocks noChangeArrowheads="1"/>
            </p:cNvSpPr>
            <p:nvPr/>
          </p:nvSpPr>
          <p:spPr bwMode="auto">
            <a:xfrm>
              <a:off x="6053" y="3593"/>
              <a:ext cx="69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anose="020B0603020202020204" pitchFamily="34" charset="0"/>
                </a:rPr>
                <a:t>10 points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413"/>
            <p:cNvSpPr>
              <a:spLocks noChangeArrowheads="1"/>
            </p:cNvSpPr>
            <p:nvPr/>
          </p:nvSpPr>
          <p:spPr bwMode="auto">
            <a:xfrm>
              <a:off x="6678" y="3593"/>
              <a:ext cx="11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anose="020B060302020202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414"/>
            <p:cNvSpPr>
              <a:spLocks noChangeArrowheads="1"/>
            </p:cNvSpPr>
            <p:nvPr/>
          </p:nvSpPr>
          <p:spPr bwMode="auto">
            <a:xfrm>
              <a:off x="6924" y="3581"/>
              <a:ext cx="83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415"/>
            <p:cNvSpPr>
              <a:spLocks noChangeArrowheads="1"/>
            </p:cNvSpPr>
            <p:nvPr/>
          </p:nvSpPr>
          <p:spPr bwMode="auto">
            <a:xfrm>
              <a:off x="855" y="3571"/>
              <a:ext cx="8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Rectangle 416"/>
            <p:cNvSpPr>
              <a:spLocks noChangeArrowheads="1"/>
            </p:cNvSpPr>
            <p:nvPr/>
          </p:nvSpPr>
          <p:spPr bwMode="auto">
            <a:xfrm>
              <a:off x="863" y="3571"/>
              <a:ext cx="1013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Rectangle 417"/>
            <p:cNvSpPr>
              <a:spLocks noChangeArrowheads="1"/>
            </p:cNvSpPr>
            <p:nvPr/>
          </p:nvSpPr>
          <p:spPr bwMode="auto">
            <a:xfrm>
              <a:off x="1876" y="3571"/>
              <a:ext cx="8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Rectangle 418"/>
            <p:cNvSpPr>
              <a:spLocks noChangeArrowheads="1"/>
            </p:cNvSpPr>
            <p:nvPr/>
          </p:nvSpPr>
          <p:spPr bwMode="auto">
            <a:xfrm>
              <a:off x="1884" y="3571"/>
              <a:ext cx="255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Rectangle 419"/>
            <p:cNvSpPr>
              <a:spLocks noChangeArrowheads="1"/>
            </p:cNvSpPr>
            <p:nvPr/>
          </p:nvSpPr>
          <p:spPr bwMode="auto">
            <a:xfrm>
              <a:off x="2139" y="3571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Rectangle 420"/>
            <p:cNvSpPr>
              <a:spLocks noChangeArrowheads="1"/>
            </p:cNvSpPr>
            <p:nvPr/>
          </p:nvSpPr>
          <p:spPr bwMode="auto">
            <a:xfrm>
              <a:off x="2146" y="3571"/>
              <a:ext cx="963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Rectangle 421"/>
            <p:cNvSpPr>
              <a:spLocks noChangeArrowheads="1"/>
            </p:cNvSpPr>
            <p:nvPr/>
          </p:nvSpPr>
          <p:spPr bwMode="auto">
            <a:xfrm>
              <a:off x="3109" y="3571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Rectangle 422"/>
            <p:cNvSpPr>
              <a:spLocks noChangeArrowheads="1"/>
            </p:cNvSpPr>
            <p:nvPr/>
          </p:nvSpPr>
          <p:spPr bwMode="auto">
            <a:xfrm>
              <a:off x="3116" y="3571"/>
              <a:ext cx="305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Rectangle 423"/>
            <p:cNvSpPr>
              <a:spLocks noChangeArrowheads="1"/>
            </p:cNvSpPr>
            <p:nvPr/>
          </p:nvSpPr>
          <p:spPr bwMode="auto">
            <a:xfrm>
              <a:off x="3421" y="3571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Rectangle 424"/>
            <p:cNvSpPr>
              <a:spLocks noChangeArrowheads="1"/>
            </p:cNvSpPr>
            <p:nvPr/>
          </p:nvSpPr>
          <p:spPr bwMode="auto">
            <a:xfrm>
              <a:off x="3428" y="3571"/>
              <a:ext cx="948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Rectangle 425"/>
            <p:cNvSpPr>
              <a:spLocks noChangeArrowheads="1"/>
            </p:cNvSpPr>
            <p:nvPr/>
          </p:nvSpPr>
          <p:spPr bwMode="auto">
            <a:xfrm>
              <a:off x="4376" y="3571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Rectangle 426"/>
            <p:cNvSpPr>
              <a:spLocks noChangeArrowheads="1"/>
            </p:cNvSpPr>
            <p:nvPr/>
          </p:nvSpPr>
          <p:spPr bwMode="auto">
            <a:xfrm>
              <a:off x="4383" y="3571"/>
              <a:ext cx="320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Rectangle 427"/>
            <p:cNvSpPr>
              <a:spLocks noChangeArrowheads="1"/>
            </p:cNvSpPr>
            <p:nvPr/>
          </p:nvSpPr>
          <p:spPr bwMode="auto">
            <a:xfrm>
              <a:off x="4703" y="3571"/>
              <a:ext cx="8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Rectangle 428"/>
            <p:cNvSpPr>
              <a:spLocks noChangeArrowheads="1"/>
            </p:cNvSpPr>
            <p:nvPr/>
          </p:nvSpPr>
          <p:spPr bwMode="auto">
            <a:xfrm>
              <a:off x="4711" y="3571"/>
              <a:ext cx="1035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Rectangle 429"/>
            <p:cNvSpPr>
              <a:spLocks noChangeArrowheads="1"/>
            </p:cNvSpPr>
            <p:nvPr/>
          </p:nvSpPr>
          <p:spPr bwMode="auto">
            <a:xfrm>
              <a:off x="5746" y="3571"/>
              <a:ext cx="8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Rectangle 430"/>
            <p:cNvSpPr>
              <a:spLocks noChangeArrowheads="1"/>
            </p:cNvSpPr>
            <p:nvPr/>
          </p:nvSpPr>
          <p:spPr bwMode="auto">
            <a:xfrm>
              <a:off x="5754" y="3571"/>
              <a:ext cx="23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Rectangle 431"/>
            <p:cNvSpPr>
              <a:spLocks noChangeArrowheads="1"/>
            </p:cNvSpPr>
            <p:nvPr/>
          </p:nvSpPr>
          <p:spPr bwMode="auto">
            <a:xfrm>
              <a:off x="5985" y="3571"/>
              <a:ext cx="8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Rectangle 432"/>
            <p:cNvSpPr>
              <a:spLocks noChangeArrowheads="1"/>
            </p:cNvSpPr>
            <p:nvPr/>
          </p:nvSpPr>
          <p:spPr bwMode="auto">
            <a:xfrm>
              <a:off x="5993" y="3571"/>
              <a:ext cx="923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Rectangle 433"/>
            <p:cNvSpPr>
              <a:spLocks noChangeArrowheads="1"/>
            </p:cNvSpPr>
            <p:nvPr/>
          </p:nvSpPr>
          <p:spPr bwMode="auto">
            <a:xfrm>
              <a:off x="6916" y="3571"/>
              <a:ext cx="8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Rectangle 434"/>
            <p:cNvSpPr>
              <a:spLocks noChangeArrowheads="1"/>
            </p:cNvSpPr>
            <p:nvPr/>
          </p:nvSpPr>
          <p:spPr bwMode="auto">
            <a:xfrm>
              <a:off x="6924" y="3571"/>
              <a:ext cx="344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Rectangle 435"/>
            <p:cNvSpPr>
              <a:spLocks noChangeArrowheads="1"/>
            </p:cNvSpPr>
            <p:nvPr/>
          </p:nvSpPr>
          <p:spPr bwMode="auto">
            <a:xfrm>
              <a:off x="7268" y="3571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Rectangle 436"/>
            <p:cNvSpPr>
              <a:spLocks noChangeArrowheads="1"/>
            </p:cNvSpPr>
            <p:nvPr/>
          </p:nvSpPr>
          <p:spPr bwMode="auto">
            <a:xfrm>
              <a:off x="855" y="3578"/>
              <a:ext cx="8" cy="2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Rectangle 437"/>
            <p:cNvSpPr>
              <a:spLocks noChangeArrowheads="1"/>
            </p:cNvSpPr>
            <p:nvPr/>
          </p:nvSpPr>
          <p:spPr bwMode="auto">
            <a:xfrm>
              <a:off x="855" y="3811"/>
              <a:ext cx="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Rectangle 438"/>
            <p:cNvSpPr>
              <a:spLocks noChangeArrowheads="1"/>
            </p:cNvSpPr>
            <p:nvPr/>
          </p:nvSpPr>
          <p:spPr bwMode="auto">
            <a:xfrm>
              <a:off x="855" y="3811"/>
              <a:ext cx="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Rectangle 439"/>
            <p:cNvSpPr>
              <a:spLocks noChangeArrowheads="1"/>
            </p:cNvSpPr>
            <p:nvPr/>
          </p:nvSpPr>
          <p:spPr bwMode="auto">
            <a:xfrm>
              <a:off x="863" y="3811"/>
              <a:ext cx="1013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Rectangle 440"/>
            <p:cNvSpPr>
              <a:spLocks noChangeArrowheads="1"/>
            </p:cNvSpPr>
            <p:nvPr/>
          </p:nvSpPr>
          <p:spPr bwMode="auto">
            <a:xfrm>
              <a:off x="1876" y="3578"/>
              <a:ext cx="8" cy="2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Rectangle 441"/>
            <p:cNvSpPr>
              <a:spLocks noChangeArrowheads="1"/>
            </p:cNvSpPr>
            <p:nvPr/>
          </p:nvSpPr>
          <p:spPr bwMode="auto">
            <a:xfrm>
              <a:off x="1876" y="3811"/>
              <a:ext cx="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Rectangle 442"/>
            <p:cNvSpPr>
              <a:spLocks noChangeArrowheads="1"/>
            </p:cNvSpPr>
            <p:nvPr/>
          </p:nvSpPr>
          <p:spPr bwMode="auto">
            <a:xfrm>
              <a:off x="1884" y="3811"/>
              <a:ext cx="25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Rectangle 443"/>
            <p:cNvSpPr>
              <a:spLocks noChangeArrowheads="1"/>
            </p:cNvSpPr>
            <p:nvPr/>
          </p:nvSpPr>
          <p:spPr bwMode="auto">
            <a:xfrm>
              <a:off x="2139" y="3578"/>
              <a:ext cx="7" cy="2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Rectangle 444"/>
            <p:cNvSpPr>
              <a:spLocks noChangeArrowheads="1"/>
            </p:cNvSpPr>
            <p:nvPr/>
          </p:nvSpPr>
          <p:spPr bwMode="auto">
            <a:xfrm>
              <a:off x="2139" y="3811"/>
              <a:ext cx="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Rectangle 445"/>
            <p:cNvSpPr>
              <a:spLocks noChangeArrowheads="1"/>
            </p:cNvSpPr>
            <p:nvPr/>
          </p:nvSpPr>
          <p:spPr bwMode="auto">
            <a:xfrm>
              <a:off x="2146" y="3811"/>
              <a:ext cx="963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Rectangle 446"/>
            <p:cNvSpPr>
              <a:spLocks noChangeArrowheads="1"/>
            </p:cNvSpPr>
            <p:nvPr/>
          </p:nvSpPr>
          <p:spPr bwMode="auto">
            <a:xfrm>
              <a:off x="3109" y="3578"/>
              <a:ext cx="7" cy="2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Rectangle 447"/>
            <p:cNvSpPr>
              <a:spLocks noChangeArrowheads="1"/>
            </p:cNvSpPr>
            <p:nvPr/>
          </p:nvSpPr>
          <p:spPr bwMode="auto">
            <a:xfrm>
              <a:off x="3109" y="3811"/>
              <a:ext cx="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Rectangle 448"/>
            <p:cNvSpPr>
              <a:spLocks noChangeArrowheads="1"/>
            </p:cNvSpPr>
            <p:nvPr/>
          </p:nvSpPr>
          <p:spPr bwMode="auto">
            <a:xfrm>
              <a:off x="3116" y="3811"/>
              <a:ext cx="30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Rectangle 449"/>
            <p:cNvSpPr>
              <a:spLocks noChangeArrowheads="1"/>
            </p:cNvSpPr>
            <p:nvPr/>
          </p:nvSpPr>
          <p:spPr bwMode="auto">
            <a:xfrm>
              <a:off x="3421" y="3578"/>
              <a:ext cx="7" cy="2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Rectangle 450"/>
            <p:cNvSpPr>
              <a:spLocks noChangeArrowheads="1"/>
            </p:cNvSpPr>
            <p:nvPr/>
          </p:nvSpPr>
          <p:spPr bwMode="auto">
            <a:xfrm>
              <a:off x="3421" y="3811"/>
              <a:ext cx="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Rectangle 451"/>
            <p:cNvSpPr>
              <a:spLocks noChangeArrowheads="1"/>
            </p:cNvSpPr>
            <p:nvPr/>
          </p:nvSpPr>
          <p:spPr bwMode="auto">
            <a:xfrm>
              <a:off x="3428" y="3811"/>
              <a:ext cx="94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Rectangle 452"/>
            <p:cNvSpPr>
              <a:spLocks noChangeArrowheads="1"/>
            </p:cNvSpPr>
            <p:nvPr/>
          </p:nvSpPr>
          <p:spPr bwMode="auto">
            <a:xfrm>
              <a:off x="4376" y="3578"/>
              <a:ext cx="7" cy="2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Rectangle 453"/>
            <p:cNvSpPr>
              <a:spLocks noChangeArrowheads="1"/>
            </p:cNvSpPr>
            <p:nvPr/>
          </p:nvSpPr>
          <p:spPr bwMode="auto">
            <a:xfrm>
              <a:off x="4376" y="3811"/>
              <a:ext cx="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" name="Rectangle 454"/>
            <p:cNvSpPr>
              <a:spLocks noChangeArrowheads="1"/>
            </p:cNvSpPr>
            <p:nvPr/>
          </p:nvSpPr>
          <p:spPr bwMode="auto">
            <a:xfrm>
              <a:off x="4383" y="3811"/>
              <a:ext cx="32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Rectangle 455"/>
            <p:cNvSpPr>
              <a:spLocks noChangeArrowheads="1"/>
            </p:cNvSpPr>
            <p:nvPr/>
          </p:nvSpPr>
          <p:spPr bwMode="auto">
            <a:xfrm>
              <a:off x="4703" y="3578"/>
              <a:ext cx="8" cy="2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Rectangle 456"/>
            <p:cNvSpPr>
              <a:spLocks noChangeArrowheads="1"/>
            </p:cNvSpPr>
            <p:nvPr/>
          </p:nvSpPr>
          <p:spPr bwMode="auto">
            <a:xfrm>
              <a:off x="4703" y="3811"/>
              <a:ext cx="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Rectangle 457"/>
            <p:cNvSpPr>
              <a:spLocks noChangeArrowheads="1"/>
            </p:cNvSpPr>
            <p:nvPr/>
          </p:nvSpPr>
          <p:spPr bwMode="auto">
            <a:xfrm>
              <a:off x="4711" y="3811"/>
              <a:ext cx="103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Rectangle 458"/>
            <p:cNvSpPr>
              <a:spLocks noChangeArrowheads="1"/>
            </p:cNvSpPr>
            <p:nvPr/>
          </p:nvSpPr>
          <p:spPr bwMode="auto">
            <a:xfrm>
              <a:off x="5746" y="3578"/>
              <a:ext cx="8" cy="2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" name="Rectangle 459"/>
            <p:cNvSpPr>
              <a:spLocks noChangeArrowheads="1"/>
            </p:cNvSpPr>
            <p:nvPr/>
          </p:nvSpPr>
          <p:spPr bwMode="auto">
            <a:xfrm>
              <a:off x="5746" y="3811"/>
              <a:ext cx="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" name="Rectangle 460"/>
            <p:cNvSpPr>
              <a:spLocks noChangeArrowheads="1"/>
            </p:cNvSpPr>
            <p:nvPr/>
          </p:nvSpPr>
          <p:spPr bwMode="auto">
            <a:xfrm>
              <a:off x="5754" y="3811"/>
              <a:ext cx="231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Rectangle 461"/>
            <p:cNvSpPr>
              <a:spLocks noChangeArrowheads="1"/>
            </p:cNvSpPr>
            <p:nvPr/>
          </p:nvSpPr>
          <p:spPr bwMode="auto">
            <a:xfrm>
              <a:off x="5985" y="3578"/>
              <a:ext cx="8" cy="2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Rectangle 462"/>
            <p:cNvSpPr>
              <a:spLocks noChangeArrowheads="1"/>
            </p:cNvSpPr>
            <p:nvPr/>
          </p:nvSpPr>
          <p:spPr bwMode="auto">
            <a:xfrm>
              <a:off x="5985" y="3811"/>
              <a:ext cx="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" name="Rectangle 463"/>
            <p:cNvSpPr>
              <a:spLocks noChangeArrowheads="1"/>
            </p:cNvSpPr>
            <p:nvPr/>
          </p:nvSpPr>
          <p:spPr bwMode="auto">
            <a:xfrm>
              <a:off x="5993" y="3811"/>
              <a:ext cx="923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" name="Rectangle 464"/>
            <p:cNvSpPr>
              <a:spLocks noChangeArrowheads="1"/>
            </p:cNvSpPr>
            <p:nvPr/>
          </p:nvSpPr>
          <p:spPr bwMode="auto">
            <a:xfrm>
              <a:off x="6916" y="3578"/>
              <a:ext cx="8" cy="2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" name="Rectangle 465"/>
            <p:cNvSpPr>
              <a:spLocks noChangeArrowheads="1"/>
            </p:cNvSpPr>
            <p:nvPr/>
          </p:nvSpPr>
          <p:spPr bwMode="auto">
            <a:xfrm>
              <a:off x="6916" y="3811"/>
              <a:ext cx="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" name="Rectangle 466"/>
            <p:cNvSpPr>
              <a:spLocks noChangeArrowheads="1"/>
            </p:cNvSpPr>
            <p:nvPr/>
          </p:nvSpPr>
          <p:spPr bwMode="auto">
            <a:xfrm>
              <a:off x="6924" y="3811"/>
              <a:ext cx="34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Rectangle 467"/>
            <p:cNvSpPr>
              <a:spLocks noChangeArrowheads="1"/>
            </p:cNvSpPr>
            <p:nvPr/>
          </p:nvSpPr>
          <p:spPr bwMode="auto">
            <a:xfrm>
              <a:off x="7268" y="3578"/>
              <a:ext cx="7" cy="2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Rectangle 468"/>
            <p:cNvSpPr>
              <a:spLocks noChangeArrowheads="1"/>
            </p:cNvSpPr>
            <p:nvPr/>
          </p:nvSpPr>
          <p:spPr bwMode="auto">
            <a:xfrm>
              <a:off x="7268" y="3811"/>
              <a:ext cx="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" name="Rectangle 469"/>
            <p:cNvSpPr>
              <a:spLocks noChangeArrowheads="1"/>
            </p:cNvSpPr>
            <p:nvPr/>
          </p:nvSpPr>
          <p:spPr bwMode="auto">
            <a:xfrm>
              <a:off x="7268" y="3811"/>
              <a:ext cx="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Rectangle 470"/>
            <p:cNvSpPr>
              <a:spLocks noChangeArrowheads="1"/>
            </p:cNvSpPr>
            <p:nvPr/>
          </p:nvSpPr>
          <p:spPr bwMode="auto">
            <a:xfrm>
              <a:off x="159" y="3820"/>
              <a:ext cx="31" cy="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Impact" panose="020B080603090205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71" name="Group 473"/>
            <p:cNvGrpSpPr>
              <a:grpSpLocks/>
            </p:cNvGrpSpPr>
            <p:nvPr/>
          </p:nvGrpSpPr>
          <p:grpSpPr bwMode="auto">
            <a:xfrm>
              <a:off x="4683" y="3896"/>
              <a:ext cx="2798" cy="329"/>
              <a:chOff x="4683" y="3896"/>
              <a:chExt cx="2798" cy="329"/>
            </a:xfrm>
          </p:grpSpPr>
          <p:sp>
            <p:nvSpPr>
              <p:cNvPr id="74" name="Rectangle 471"/>
              <p:cNvSpPr>
                <a:spLocks noChangeArrowheads="1"/>
              </p:cNvSpPr>
              <p:nvPr/>
            </p:nvSpPr>
            <p:spPr bwMode="auto">
              <a:xfrm>
                <a:off x="4683" y="3896"/>
                <a:ext cx="2798" cy="329"/>
              </a:xfrm>
              <a:prstGeom prst="rect">
                <a:avLst/>
              </a:prstGeom>
              <a:solidFill>
                <a:srgbClr val="F3F3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" name="Rectangle 472"/>
              <p:cNvSpPr>
                <a:spLocks noChangeArrowheads="1"/>
              </p:cNvSpPr>
              <p:nvPr/>
            </p:nvSpPr>
            <p:spPr bwMode="auto">
              <a:xfrm>
                <a:off x="4683" y="3896"/>
                <a:ext cx="2798" cy="329"/>
              </a:xfrm>
              <a:prstGeom prst="rect">
                <a:avLst/>
              </a:prstGeom>
              <a:noFill/>
              <a:ln w="3810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72" name="Rectangle 474"/>
            <p:cNvSpPr>
              <a:spLocks noChangeArrowheads="1"/>
            </p:cNvSpPr>
            <p:nvPr/>
          </p:nvSpPr>
          <p:spPr bwMode="auto">
            <a:xfrm>
              <a:off x="4741" y="3929"/>
              <a:ext cx="2234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anose="020B0603020202020204" pitchFamily="34" charset="0"/>
                </a:rPr>
                <a:t>NUMBER OF POINTS: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475"/>
            <p:cNvSpPr>
              <a:spLocks noChangeArrowheads="1"/>
            </p:cNvSpPr>
            <p:nvPr/>
          </p:nvSpPr>
          <p:spPr bwMode="auto">
            <a:xfrm>
              <a:off x="6871" y="3929"/>
              <a:ext cx="169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anose="020B060302020202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6037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52413" y="136525"/>
            <a:ext cx="11687175" cy="6584950"/>
            <a:chOff x="159" y="86"/>
            <a:chExt cx="7362" cy="4148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59" y="86"/>
              <a:ext cx="7362" cy="4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4" name="Group 205"/>
            <p:cNvGrpSpPr>
              <a:grpSpLocks/>
            </p:cNvGrpSpPr>
            <p:nvPr/>
          </p:nvGrpSpPr>
          <p:grpSpPr bwMode="auto">
            <a:xfrm>
              <a:off x="839" y="125"/>
              <a:ext cx="6428" cy="2516"/>
              <a:chOff x="839" y="125"/>
              <a:chExt cx="6428" cy="2516"/>
            </a:xfrm>
          </p:grpSpPr>
          <p:sp>
            <p:nvSpPr>
              <p:cNvPr id="229" name="Rectangle 5"/>
              <p:cNvSpPr>
                <a:spLocks noChangeArrowheads="1"/>
              </p:cNvSpPr>
              <p:nvPr/>
            </p:nvSpPr>
            <p:spPr bwMode="auto">
              <a:xfrm>
                <a:off x="918" y="125"/>
                <a:ext cx="1841" cy="5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5100" b="0" i="0" u="none" strike="noStrike" cap="none" normalizeH="0" baseline="0" smtClean="0">
                    <a:ln>
                      <a:noFill/>
                    </a:ln>
                    <a:solidFill>
                      <a:srgbClr val="0A082D"/>
                    </a:solidFill>
                    <a:effectLst/>
                    <a:latin typeface="Impact" panose="020B0806030902050204" pitchFamily="34" charset="0"/>
                  </a:rPr>
                  <a:t>KINDNESS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0" name="Rectangle 6"/>
              <p:cNvSpPr>
                <a:spLocks noChangeArrowheads="1"/>
              </p:cNvSpPr>
              <p:nvPr/>
            </p:nvSpPr>
            <p:spPr bwMode="auto">
              <a:xfrm>
                <a:off x="2514" y="125"/>
                <a:ext cx="316" cy="5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5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Impact" panose="020B080603090205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1" name="Rectangle 7"/>
              <p:cNvSpPr>
                <a:spLocks noChangeArrowheads="1"/>
              </p:cNvSpPr>
              <p:nvPr/>
            </p:nvSpPr>
            <p:spPr bwMode="auto">
              <a:xfrm>
                <a:off x="904" y="648"/>
                <a:ext cx="1206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Make someone a cup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2" name="Rectangle 8"/>
              <p:cNvSpPr>
                <a:spLocks noChangeArrowheads="1"/>
              </p:cNvSpPr>
              <p:nvPr/>
            </p:nvSpPr>
            <p:spPr bwMode="auto">
              <a:xfrm>
                <a:off x="904" y="801"/>
                <a:ext cx="101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of tea or coffee.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3" name="Rectangle 9"/>
              <p:cNvSpPr>
                <a:spLocks noChangeArrowheads="1"/>
              </p:cNvSpPr>
              <p:nvPr/>
            </p:nvSpPr>
            <p:spPr bwMode="auto">
              <a:xfrm>
                <a:off x="1856" y="801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4" name="Rectangle 10"/>
              <p:cNvSpPr>
                <a:spLocks noChangeArrowheads="1"/>
              </p:cNvSpPr>
              <p:nvPr/>
            </p:nvSpPr>
            <p:spPr bwMode="auto">
              <a:xfrm>
                <a:off x="2188" y="648"/>
                <a:ext cx="25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Dry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5" name="Rectangle 11"/>
              <p:cNvSpPr>
                <a:spLocks noChangeArrowheads="1"/>
              </p:cNvSpPr>
              <p:nvPr/>
            </p:nvSpPr>
            <p:spPr bwMode="auto">
              <a:xfrm>
                <a:off x="2383" y="648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6" name="Rectangle 12"/>
              <p:cNvSpPr>
                <a:spLocks noChangeArrowheads="1"/>
              </p:cNvSpPr>
              <p:nvPr/>
            </p:nvSpPr>
            <p:spPr bwMode="auto">
              <a:xfrm>
                <a:off x="2404" y="648"/>
                <a:ext cx="199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up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7" name="Rectangle 13"/>
              <p:cNvSpPr>
                <a:spLocks noChangeArrowheads="1"/>
              </p:cNvSpPr>
              <p:nvPr/>
            </p:nvSpPr>
            <p:spPr bwMode="auto">
              <a:xfrm>
                <a:off x="2545" y="648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8" name="Rectangle 14"/>
              <p:cNvSpPr>
                <a:spLocks noChangeArrowheads="1"/>
              </p:cNvSpPr>
              <p:nvPr/>
            </p:nvSpPr>
            <p:spPr bwMode="auto">
              <a:xfrm>
                <a:off x="2567" y="648"/>
                <a:ext cx="266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and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9" name="Rectangle 15"/>
              <p:cNvSpPr>
                <a:spLocks noChangeArrowheads="1"/>
              </p:cNvSpPr>
              <p:nvPr/>
            </p:nvSpPr>
            <p:spPr bwMode="auto">
              <a:xfrm>
                <a:off x="2775" y="648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0" name="Rectangle 16"/>
              <p:cNvSpPr>
                <a:spLocks noChangeArrowheads="1"/>
              </p:cNvSpPr>
              <p:nvPr/>
            </p:nvSpPr>
            <p:spPr bwMode="auto">
              <a:xfrm>
                <a:off x="2797" y="648"/>
                <a:ext cx="25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put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1" name="Rectangle 17"/>
              <p:cNvSpPr>
                <a:spLocks noChangeArrowheads="1"/>
              </p:cNvSpPr>
              <p:nvPr/>
            </p:nvSpPr>
            <p:spPr bwMode="auto">
              <a:xfrm>
                <a:off x="2990" y="648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2" name="Rectangle 18"/>
              <p:cNvSpPr>
                <a:spLocks noChangeArrowheads="1"/>
              </p:cNvSpPr>
              <p:nvPr/>
            </p:nvSpPr>
            <p:spPr bwMode="auto">
              <a:xfrm>
                <a:off x="3012" y="648"/>
                <a:ext cx="28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the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3" name="Rectangle 19"/>
              <p:cNvSpPr>
                <a:spLocks noChangeArrowheads="1"/>
              </p:cNvSpPr>
              <p:nvPr/>
            </p:nvSpPr>
            <p:spPr bwMode="auto">
              <a:xfrm>
                <a:off x="2188" y="801"/>
                <a:ext cx="3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dishes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4" name="Rectangle 20"/>
              <p:cNvSpPr>
                <a:spLocks noChangeArrowheads="1"/>
              </p:cNvSpPr>
              <p:nvPr/>
            </p:nvSpPr>
            <p:spPr bwMode="auto">
              <a:xfrm>
                <a:off x="2538" y="801"/>
                <a:ext cx="34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away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5" name="Rectangle 21"/>
              <p:cNvSpPr>
                <a:spLocks noChangeArrowheads="1"/>
              </p:cNvSpPr>
              <p:nvPr/>
            </p:nvSpPr>
            <p:spPr bwMode="auto">
              <a:xfrm>
                <a:off x="2824" y="801"/>
                <a:ext cx="478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without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6" name="Rectangle 22"/>
              <p:cNvSpPr>
                <a:spLocks noChangeArrowheads="1"/>
              </p:cNvSpPr>
              <p:nvPr/>
            </p:nvSpPr>
            <p:spPr bwMode="auto">
              <a:xfrm>
                <a:off x="2188" y="953"/>
                <a:ext cx="37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being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7" name="Rectangle 23"/>
              <p:cNvSpPr>
                <a:spLocks noChangeArrowheads="1"/>
              </p:cNvSpPr>
              <p:nvPr/>
            </p:nvSpPr>
            <p:spPr bwMode="auto">
              <a:xfrm>
                <a:off x="2500" y="953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8" name="Rectangle 24"/>
              <p:cNvSpPr>
                <a:spLocks noChangeArrowheads="1"/>
              </p:cNvSpPr>
              <p:nvPr/>
            </p:nvSpPr>
            <p:spPr bwMode="auto">
              <a:xfrm>
                <a:off x="2528" y="953"/>
                <a:ext cx="429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asked.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9" name="Rectangle 25"/>
              <p:cNvSpPr>
                <a:spLocks noChangeArrowheads="1"/>
              </p:cNvSpPr>
              <p:nvPr/>
            </p:nvSpPr>
            <p:spPr bwMode="auto">
              <a:xfrm>
                <a:off x="2899" y="953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0" name="Rectangle 26"/>
              <p:cNvSpPr>
                <a:spLocks noChangeArrowheads="1"/>
              </p:cNvSpPr>
              <p:nvPr/>
            </p:nvSpPr>
            <p:spPr bwMode="auto">
              <a:xfrm>
                <a:off x="3471" y="648"/>
                <a:ext cx="989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Contact someone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1" name="Rectangle 27"/>
              <p:cNvSpPr>
                <a:spLocks noChangeArrowheads="1"/>
              </p:cNvSpPr>
              <p:nvPr/>
            </p:nvSpPr>
            <p:spPr bwMode="auto">
              <a:xfrm>
                <a:off x="4416" y="648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2" name="Rectangle 28"/>
              <p:cNvSpPr>
                <a:spLocks noChangeArrowheads="1"/>
              </p:cNvSpPr>
              <p:nvPr/>
            </p:nvSpPr>
            <p:spPr bwMode="auto">
              <a:xfrm>
                <a:off x="4447" y="648"/>
                <a:ext cx="28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you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3" name="Rectangle 29"/>
              <p:cNvSpPr>
                <a:spLocks noChangeArrowheads="1"/>
              </p:cNvSpPr>
              <p:nvPr/>
            </p:nvSpPr>
            <p:spPr bwMode="auto">
              <a:xfrm>
                <a:off x="3471" y="801"/>
                <a:ext cx="469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haven't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4" name="Rectangle 30"/>
              <p:cNvSpPr>
                <a:spLocks noChangeArrowheads="1"/>
              </p:cNvSpPr>
              <p:nvPr/>
            </p:nvSpPr>
            <p:spPr bwMode="auto">
              <a:xfrm>
                <a:off x="3874" y="801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5" name="Rectangle 31"/>
              <p:cNvSpPr>
                <a:spLocks noChangeArrowheads="1"/>
              </p:cNvSpPr>
              <p:nvPr/>
            </p:nvSpPr>
            <p:spPr bwMode="auto">
              <a:xfrm>
                <a:off x="3890" y="801"/>
                <a:ext cx="454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spoken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6" name="Rectangle 32"/>
              <p:cNvSpPr>
                <a:spLocks noChangeArrowheads="1"/>
              </p:cNvSpPr>
              <p:nvPr/>
            </p:nvSpPr>
            <p:spPr bwMode="auto">
              <a:xfrm>
                <a:off x="4286" y="801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7" name="Rectangle 33"/>
              <p:cNvSpPr>
                <a:spLocks noChangeArrowheads="1"/>
              </p:cNvSpPr>
              <p:nvPr/>
            </p:nvSpPr>
            <p:spPr bwMode="auto">
              <a:xfrm>
                <a:off x="4303" y="801"/>
                <a:ext cx="178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to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8" name="Rectangle 34"/>
              <p:cNvSpPr>
                <a:spLocks noChangeArrowheads="1"/>
              </p:cNvSpPr>
              <p:nvPr/>
            </p:nvSpPr>
            <p:spPr bwMode="auto">
              <a:xfrm>
                <a:off x="4422" y="801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9" name="Rectangle 35"/>
              <p:cNvSpPr>
                <a:spLocks noChangeArrowheads="1"/>
              </p:cNvSpPr>
              <p:nvPr/>
            </p:nvSpPr>
            <p:spPr bwMode="auto">
              <a:xfrm>
                <a:off x="4439" y="801"/>
                <a:ext cx="164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in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0" name="Rectangle 36"/>
              <p:cNvSpPr>
                <a:spLocks noChangeArrowheads="1"/>
              </p:cNvSpPr>
              <p:nvPr/>
            </p:nvSpPr>
            <p:spPr bwMode="auto">
              <a:xfrm>
                <a:off x="4546" y="801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1" name="Rectangle 37"/>
              <p:cNvSpPr>
                <a:spLocks noChangeArrowheads="1"/>
              </p:cNvSpPr>
              <p:nvPr/>
            </p:nvSpPr>
            <p:spPr bwMode="auto">
              <a:xfrm>
                <a:off x="4562" y="801"/>
                <a:ext cx="163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a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2" name="Rectangle 38"/>
              <p:cNvSpPr>
                <a:spLocks noChangeArrowheads="1"/>
              </p:cNvSpPr>
              <p:nvPr/>
            </p:nvSpPr>
            <p:spPr bwMode="auto">
              <a:xfrm>
                <a:off x="3471" y="953"/>
                <a:ext cx="415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while.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3" name="Rectangle 39"/>
              <p:cNvSpPr>
                <a:spLocks noChangeArrowheads="1"/>
              </p:cNvSpPr>
              <p:nvPr/>
            </p:nvSpPr>
            <p:spPr bwMode="auto">
              <a:xfrm>
                <a:off x="3827" y="953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4" name="Rectangle 40"/>
              <p:cNvSpPr>
                <a:spLocks noChangeArrowheads="1"/>
              </p:cNvSpPr>
              <p:nvPr/>
            </p:nvSpPr>
            <p:spPr bwMode="auto">
              <a:xfrm>
                <a:off x="4754" y="648"/>
                <a:ext cx="37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Send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5" name="Rectangle 41"/>
              <p:cNvSpPr>
                <a:spLocks noChangeArrowheads="1"/>
              </p:cNvSpPr>
              <p:nvPr/>
            </p:nvSpPr>
            <p:spPr bwMode="auto">
              <a:xfrm>
                <a:off x="5065" y="648"/>
                <a:ext cx="349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your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6" name="Rectangle 42"/>
              <p:cNvSpPr>
                <a:spLocks noChangeArrowheads="1"/>
              </p:cNvSpPr>
              <p:nvPr/>
            </p:nvSpPr>
            <p:spPr bwMode="auto">
              <a:xfrm>
                <a:off x="5350" y="648"/>
                <a:ext cx="494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tutor a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7" name="Rectangle 43"/>
              <p:cNvSpPr>
                <a:spLocks noChangeArrowheads="1"/>
              </p:cNvSpPr>
              <p:nvPr/>
            </p:nvSpPr>
            <p:spPr bwMode="auto">
              <a:xfrm>
                <a:off x="4754" y="801"/>
                <a:ext cx="57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message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8" name="Rectangle 44"/>
              <p:cNvSpPr>
                <a:spLocks noChangeArrowheads="1"/>
              </p:cNvSpPr>
              <p:nvPr/>
            </p:nvSpPr>
            <p:spPr bwMode="auto">
              <a:xfrm>
                <a:off x="5274" y="801"/>
                <a:ext cx="581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via email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9" name="Rectangle 45"/>
              <p:cNvSpPr>
                <a:spLocks noChangeArrowheads="1"/>
              </p:cNvSpPr>
              <p:nvPr/>
            </p:nvSpPr>
            <p:spPr bwMode="auto">
              <a:xfrm>
                <a:off x="4754" y="953"/>
                <a:ext cx="435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telling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0" name="Rectangle 46"/>
              <p:cNvSpPr>
                <a:spLocks noChangeArrowheads="1"/>
              </p:cNvSpPr>
              <p:nvPr/>
            </p:nvSpPr>
            <p:spPr bwMode="auto">
              <a:xfrm>
                <a:off x="5138" y="953"/>
                <a:ext cx="354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them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1" name="Rectangle 47"/>
              <p:cNvSpPr>
                <a:spLocks noChangeArrowheads="1"/>
              </p:cNvSpPr>
              <p:nvPr/>
            </p:nvSpPr>
            <p:spPr bwMode="auto">
              <a:xfrm>
                <a:off x="5435" y="953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2" name="Rectangle 48"/>
              <p:cNvSpPr>
                <a:spLocks noChangeArrowheads="1"/>
              </p:cNvSpPr>
              <p:nvPr/>
            </p:nvSpPr>
            <p:spPr bwMode="auto">
              <a:xfrm>
                <a:off x="5449" y="953"/>
                <a:ext cx="292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how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3" name="Rectangle 49"/>
              <p:cNvSpPr>
                <a:spLocks noChangeArrowheads="1"/>
              </p:cNvSpPr>
              <p:nvPr/>
            </p:nvSpPr>
            <p:spPr bwMode="auto">
              <a:xfrm>
                <a:off x="5684" y="953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4" name="Rectangle 50"/>
              <p:cNvSpPr>
                <a:spLocks noChangeArrowheads="1"/>
              </p:cNvSpPr>
              <p:nvPr/>
            </p:nvSpPr>
            <p:spPr bwMode="auto">
              <a:xfrm>
                <a:off x="4754" y="1106"/>
                <a:ext cx="259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you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5" name="Rectangle 51"/>
              <p:cNvSpPr>
                <a:spLocks noChangeArrowheads="1"/>
              </p:cNvSpPr>
              <p:nvPr/>
            </p:nvSpPr>
            <p:spPr bwMode="auto">
              <a:xfrm>
                <a:off x="4953" y="1106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6" name="Rectangle 52"/>
              <p:cNvSpPr>
                <a:spLocks noChangeArrowheads="1"/>
              </p:cNvSpPr>
              <p:nvPr/>
            </p:nvSpPr>
            <p:spPr bwMode="auto">
              <a:xfrm>
                <a:off x="4967" y="1106"/>
                <a:ext cx="292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are.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7" name="Rectangle 53"/>
              <p:cNvSpPr>
                <a:spLocks noChangeArrowheads="1"/>
              </p:cNvSpPr>
              <p:nvPr/>
            </p:nvSpPr>
            <p:spPr bwMode="auto">
              <a:xfrm>
                <a:off x="5201" y="1106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8" name="Rectangle 54"/>
              <p:cNvSpPr>
                <a:spLocks noChangeArrowheads="1"/>
              </p:cNvSpPr>
              <p:nvPr/>
            </p:nvSpPr>
            <p:spPr bwMode="auto">
              <a:xfrm>
                <a:off x="6037" y="648"/>
                <a:ext cx="373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Take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9" name="Rectangle 55"/>
              <p:cNvSpPr>
                <a:spLocks noChangeArrowheads="1"/>
              </p:cNvSpPr>
              <p:nvPr/>
            </p:nvSpPr>
            <p:spPr bwMode="auto">
              <a:xfrm>
                <a:off x="6327" y="648"/>
                <a:ext cx="335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part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0" name="Rectangle 56"/>
              <p:cNvSpPr>
                <a:spLocks noChangeArrowheads="1"/>
              </p:cNvSpPr>
              <p:nvPr/>
            </p:nvSpPr>
            <p:spPr bwMode="auto">
              <a:xfrm>
                <a:off x="6609" y="648"/>
                <a:ext cx="54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in some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1" name="Rectangle 57"/>
              <p:cNvSpPr>
                <a:spLocks noChangeArrowheads="1"/>
              </p:cNvSpPr>
              <p:nvPr/>
            </p:nvSpPr>
            <p:spPr bwMode="auto">
              <a:xfrm>
                <a:off x="6037" y="801"/>
                <a:ext cx="426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quality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2" name="Rectangle 58"/>
              <p:cNvSpPr>
                <a:spLocks noChangeArrowheads="1"/>
              </p:cNvSpPr>
              <p:nvPr/>
            </p:nvSpPr>
            <p:spPr bwMode="auto">
              <a:xfrm>
                <a:off x="6413" y="801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3" name="Rectangle 59"/>
              <p:cNvSpPr>
                <a:spLocks noChangeArrowheads="1"/>
              </p:cNvSpPr>
              <p:nvPr/>
            </p:nvSpPr>
            <p:spPr bwMode="auto">
              <a:xfrm>
                <a:off x="6426" y="801"/>
                <a:ext cx="3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family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4" name="Rectangle 60"/>
              <p:cNvSpPr>
                <a:spLocks noChangeArrowheads="1"/>
              </p:cNvSpPr>
              <p:nvPr/>
            </p:nvSpPr>
            <p:spPr bwMode="auto">
              <a:xfrm>
                <a:off x="6766" y="801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5" name="Rectangle 61"/>
              <p:cNvSpPr>
                <a:spLocks noChangeArrowheads="1"/>
              </p:cNvSpPr>
              <p:nvPr/>
            </p:nvSpPr>
            <p:spPr bwMode="auto">
              <a:xfrm>
                <a:off x="6779" y="801"/>
                <a:ext cx="303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time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6" name="Rectangle 62"/>
              <p:cNvSpPr>
                <a:spLocks noChangeArrowheads="1"/>
              </p:cNvSpPr>
              <p:nvPr/>
            </p:nvSpPr>
            <p:spPr bwMode="auto">
              <a:xfrm>
                <a:off x="7029" y="801"/>
                <a:ext cx="134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,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7" name="Rectangle 63"/>
              <p:cNvSpPr>
                <a:spLocks noChangeArrowheads="1"/>
              </p:cNvSpPr>
              <p:nvPr/>
            </p:nvSpPr>
            <p:spPr bwMode="auto">
              <a:xfrm>
                <a:off x="6037" y="953"/>
                <a:ext cx="731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host a quiz.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8" name="Rectangle 64"/>
              <p:cNvSpPr>
                <a:spLocks noChangeArrowheads="1"/>
              </p:cNvSpPr>
              <p:nvPr/>
            </p:nvSpPr>
            <p:spPr bwMode="auto">
              <a:xfrm>
                <a:off x="6709" y="953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9" name="Rectangle 65"/>
              <p:cNvSpPr>
                <a:spLocks noChangeArrowheads="1"/>
              </p:cNvSpPr>
              <p:nvPr/>
            </p:nvSpPr>
            <p:spPr bwMode="auto">
              <a:xfrm>
                <a:off x="839" y="623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0" name="Rectangle 66"/>
              <p:cNvSpPr>
                <a:spLocks noChangeArrowheads="1"/>
              </p:cNvSpPr>
              <p:nvPr/>
            </p:nvSpPr>
            <p:spPr bwMode="auto">
              <a:xfrm>
                <a:off x="839" y="623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1" name="Rectangle 67"/>
              <p:cNvSpPr>
                <a:spLocks noChangeArrowheads="1"/>
              </p:cNvSpPr>
              <p:nvPr/>
            </p:nvSpPr>
            <p:spPr bwMode="auto">
              <a:xfrm>
                <a:off x="847" y="623"/>
                <a:ext cx="1275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2" name="Rectangle 68"/>
              <p:cNvSpPr>
                <a:spLocks noChangeArrowheads="1"/>
              </p:cNvSpPr>
              <p:nvPr/>
            </p:nvSpPr>
            <p:spPr bwMode="auto">
              <a:xfrm>
                <a:off x="2122" y="623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3" name="Rectangle 69"/>
              <p:cNvSpPr>
                <a:spLocks noChangeArrowheads="1"/>
              </p:cNvSpPr>
              <p:nvPr/>
            </p:nvSpPr>
            <p:spPr bwMode="auto">
              <a:xfrm>
                <a:off x="2130" y="623"/>
                <a:ext cx="1276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4" name="Rectangle 70"/>
              <p:cNvSpPr>
                <a:spLocks noChangeArrowheads="1"/>
              </p:cNvSpPr>
              <p:nvPr/>
            </p:nvSpPr>
            <p:spPr bwMode="auto">
              <a:xfrm>
                <a:off x="3406" y="623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5" name="Rectangle 71"/>
              <p:cNvSpPr>
                <a:spLocks noChangeArrowheads="1"/>
              </p:cNvSpPr>
              <p:nvPr/>
            </p:nvSpPr>
            <p:spPr bwMode="auto">
              <a:xfrm>
                <a:off x="3414" y="623"/>
                <a:ext cx="1277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6" name="Rectangle 72"/>
              <p:cNvSpPr>
                <a:spLocks noChangeArrowheads="1"/>
              </p:cNvSpPr>
              <p:nvPr/>
            </p:nvSpPr>
            <p:spPr bwMode="auto">
              <a:xfrm>
                <a:off x="4691" y="623"/>
                <a:ext cx="7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7" name="Rectangle 73"/>
              <p:cNvSpPr>
                <a:spLocks noChangeArrowheads="1"/>
              </p:cNvSpPr>
              <p:nvPr/>
            </p:nvSpPr>
            <p:spPr bwMode="auto">
              <a:xfrm>
                <a:off x="4698" y="623"/>
                <a:ext cx="1277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8" name="Rectangle 74"/>
              <p:cNvSpPr>
                <a:spLocks noChangeArrowheads="1"/>
              </p:cNvSpPr>
              <p:nvPr/>
            </p:nvSpPr>
            <p:spPr bwMode="auto">
              <a:xfrm>
                <a:off x="5975" y="623"/>
                <a:ext cx="7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9" name="Rectangle 75"/>
              <p:cNvSpPr>
                <a:spLocks noChangeArrowheads="1"/>
              </p:cNvSpPr>
              <p:nvPr/>
            </p:nvSpPr>
            <p:spPr bwMode="auto">
              <a:xfrm>
                <a:off x="5982" y="623"/>
                <a:ext cx="1277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0" name="Rectangle 76"/>
              <p:cNvSpPr>
                <a:spLocks noChangeArrowheads="1"/>
              </p:cNvSpPr>
              <p:nvPr/>
            </p:nvSpPr>
            <p:spPr bwMode="auto">
              <a:xfrm>
                <a:off x="7259" y="623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1" name="Rectangle 77"/>
              <p:cNvSpPr>
                <a:spLocks noChangeArrowheads="1"/>
              </p:cNvSpPr>
              <p:nvPr/>
            </p:nvSpPr>
            <p:spPr bwMode="auto">
              <a:xfrm>
                <a:off x="7259" y="623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2" name="Rectangle 78"/>
              <p:cNvSpPr>
                <a:spLocks noChangeArrowheads="1"/>
              </p:cNvSpPr>
              <p:nvPr/>
            </p:nvSpPr>
            <p:spPr bwMode="auto">
              <a:xfrm>
                <a:off x="839" y="630"/>
                <a:ext cx="8" cy="81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3" name="Rectangle 79"/>
              <p:cNvSpPr>
                <a:spLocks noChangeArrowheads="1"/>
              </p:cNvSpPr>
              <p:nvPr/>
            </p:nvSpPr>
            <p:spPr bwMode="auto">
              <a:xfrm>
                <a:off x="2122" y="630"/>
                <a:ext cx="8" cy="81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4" name="Rectangle 80"/>
              <p:cNvSpPr>
                <a:spLocks noChangeArrowheads="1"/>
              </p:cNvSpPr>
              <p:nvPr/>
            </p:nvSpPr>
            <p:spPr bwMode="auto">
              <a:xfrm>
                <a:off x="3406" y="630"/>
                <a:ext cx="8" cy="81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5" name="Rectangle 81"/>
              <p:cNvSpPr>
                <a:spLocks noChangeArrowheads="1"/>
              </p:cNvSpPr>
              <p:nvPr/>
            </p:nvSpPr>
            <p:spPr bwMode="auto">
              <a:xfrm>
                <a:off x="4691" y="630"/>
                <a:ext cx="7" cy="81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6" name="Rectangle 82"/>
              <p:cNvSpPr>
                <a:spLocks noChangeArrowheads="1"/>
              </p:cNvSpPr>
              <p:nvPr/>
            </p:nvSpPr>
            <p:spPr bwMode="auto">
              <a:xfrm>
                <a:off x="5975" y="630"/>
                <a:ext cx="7" cy="81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7" name="Rectangle 83"/>
              <p:cNvSpPr>
                <a:spLocks noChangeArrowheads="1"/>
              </p:cNvSpPr>
              <p:nvPr/>
            </p:nvSpPr>
            <p:spPr bwMode="auto">
              <a:xfrm>
                <a:off x="7259" y="630"/>
                <a:ext cx="8" cy="81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8" name="Rectangle 84"/>
              <p:cNvSpPr>
                <a:spLocks noChangeArrowheads="1"/>
              </p:cNvSpPr>
              <p:nvPr/>
            </p:nvSpPr>
            <p:spPr bwMode="auto">
              <a:xfrm>
                <a:off x="904" y="1472"/>
                <a:ext cx="61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10 points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9" name="Rectangle 85"/>
              <p:cNvSpPr>
                <a:spLocks noChangeArrowheads="1"/>
              </p:cNvSpPr>
              <p:nvPr/>
            </p:nvSpPr>
            <p:spPr bwMode="auto">
              <a:xfrm>
                <a:off x="1459" y="1472"/>
                <a:ext cx="10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0" name="Rectangle 86"/>
              <p:cNvSpPr>
                <a:spLocks noChangeArrowheads="1"/>
              </p:cNvSpPr>
              <p:nvPr/>
            </p:nvSpPr>
            <p:spPr bwMode="auto">
              <a:xfrm>
                <a:off x="1868" y="1457"/>
                <a:ext cx="83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1" name="Rectangle 87"/>
              <p:cNvSpPr>
                <a:spLocks noChangeArrowheads="1"/>
              </p:cNvSpPr>
              <p:nvPr/>
            </p:nvSpPr>
            <p:spPr bwMode="auto">
              <a:xfrm>
                <a:off x="2188" y="1472"/>
                <a:ext cx="61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10 points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2" name="Rectangle 88"/>
              <p:cNvSpPr>
                <a:spLocks noChangeArrowheads="1"/>
              </p:cNvSpPr>
              <p:nvPr/>
            </p:nvSpPr>
            <p:spPr bwMode="auto">
              <a:xfrm>
                <a:off x="2743" y="1472"/>
                <a:ext cx="10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3" name="Rectangle 89"/>
              <p:cNvSpPr>
                <a:spLocks noChangeArrowheads="1"/>
              </p:cNvSpPr>
              <p:nvPr/>
            </p:nvSpPr>
            <p:spPr bwMode="auto">
              <a:xfrm>
                <a:off x="3101" y="1457"/>
                <a:ext cx="83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4" name="Rectangle 90"/>
              <p:cNvSpPr>
                <a:spLocks noChangeArrowheads="1"/>
              </p:cNvSpPr>
              <p:nvPr/>
            </p:nvSpPr>
            <p:spPr bwMode="auto">
              <a:xfrm>
                <a:off x="3471" y="1472"/>
                <a:ext cx="61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10 points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5" name="Rectangle 91"/>
              <p:cNvSpPr>
                <a:spLocks noChangeArrowheads="1"/>
              </p:cNvSpPr>
              <p:nvPr/>
            </p:nvSpPr>
            <p:spPr bwMode="auto">
              <a:xfrm>
                <a:off x="4026" y="1472"/>
                <a:ext cx="10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6" name="Rectangle 92"/>
              <p:cNvSpPr>
                <a:spLocks noChangeArrowheads="1"/>
              </p:cNvSpPr>
              <p:nvPr/>
            </p:nvSpPr>
            <p:spPr bwMode="auto">
              <a:xfrm>
                <a:off x="4370" y="1457"/>
                <a:ext cx="83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7" name="Rectangle 93"/>
              <p:cNvSpPr>
                <a:spLocks noChangeArrowheads="1"/>
              </p:cNvSpPr>
              <p:nvPr/>
            </p:nvSpPr>
            <p:spPr bwMode="auto">
              <a:xfrm>
                <a:off x="4754" y="1472"/>
                <a:ext cx="61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10 points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8" name="Rectangle 94"/>
              <p:cNvSpPr>
                <a:spLocks noChangeArrowheads="1"/>
              </p:cNvSpPr>
              <p:nvPr/>
            </p:nvSpPr>
            <p:spPr bwMode="auto">
              <a:xfrm>
                <a:off x="5309" y="1472"/>
                <a:ext cx="10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9" name="Rectangle 95"/>
              <p:cNvSpPr>
                <a:spLocks noChangeArrowheads="1"/>
              </p:cNvSpPr>
              <p:nvPr/>
            </p:nvSpPr>
            <p:spPr bwMode="auto">
              <a:xfrm>
                <a:off x="5742" y="1457"/>
                <a:ext cx="83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0" name="Rectangle 96"/>
              <p:cNvSpPr>
                <a:spLocks noChangeArrowheads="1"/>
              </p:cNvSpPr>
              <p:nvPr/>
            </p:nvSpPr>
            <p:spPr bwMode="auto">
              <a:xfrm>
                <a:off x="6037" y="1472"/>
                <a:ext cx="61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10 points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1" name="Rectangle 97"/>
              <p:cNvSpPr>
                <a:spLocks noChangeArrowheads="1"/>
              </p:cNvSpPr>
              <p:nvPr/>
            </p:nvSpPr>
            <p:spPr bwMode="auto">
              <a:xfrm>
                <a:off x="6592" y="1472"/>
                <a:ext cx="10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2" name="Rectangle 98"/>
              <p:cNvSpPr>
                <a:spLocks noChangeArrowheads="1"/>
              </p:cNvSpPr>
              <p:nvPr/>
            </p:nvSpPr>
            <p:spPr bwMode="auto">
              <a:xfrm>
                <a:off x="6914" y="1457"/>
                <a:ext cx="83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3" name="Rectangle 99"/>
              <p:cNvSpPr>
                <a:spLocks noChangeArrowheads="1"/>
              </p:cNvSpPr>
              <p:nvPr/>
            </p:nvSpPr>
            <p:spPr bwMode="auto">
              <a:xfrm>
                <a:off x="839" y="1447"/>
                <a:ext cx="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4" name="Rectangle 100"/>
              <p:cNvSpPr>
                <a:spLocks noChangeArrowheads="1"/>
              </p:cNvSpPr>
              <p:nvPr/>
            </p:nvSpPr>
            <p:spPr bwMode="auto">
              <a:xfrm>
                <a:off x="847" y="1447"/>
                <a:ext cx="1013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5" name="Rectangle 101"/>
              <p:cNvSpPr>
                <a:spLocks noChangeArrowheads="1"/>
              </p:cNvSpPr>
              <p:nvPr/>
            </p:nvSpPr>
            <p:spPr bwMode="auto">
              <a:xfrm>
                <a:off x="1860" y="1447"/>
                <a:ext cx="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6" name="Rectangle 102"/>
              <p:cNvSpPr>
                <a:spLocks noChangeArrowheads="1"/>
              </p:cNvSpPr>
              <p:nvPr/>
            </p:nvSpPr>
            <p:spPr bwMode="auto">
              <a:xfrm>
                <a:off x="1868" y="1447"/>
                <a:ext cx="25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7" name="Rectangle 103"/>
              <p:cNvSpPr>
                <a:spLocks noChangeArrowheads="1"/>
              </p:cNvSpPr>
              <p:nvPr/>
            </p:nvSpPr>
            <p:spPr bwMode="auto">
              <a:xfrm>
                <a:off x="2122" y="1447"/>
                <a:ext cx="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8" name="Rectangle 104"/>
              <p:cNvSpPr>
                <a:spLocks noChangeArrowheads="1"/>
              </p:cNvSpPr>
              <p:nvPr/>
            </p:nvSpPr>
            <p:spPr bwMode="auto">
              <a:xfrm>
                <a:off x="2130" y="1447"/>
                <a:ext cx="96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9" name="Rectangle 105"/>
              <p:cNvSpPr>
                <a:spLocks noChangeArrowheads="1"/>
              </p:cNvSpPr>
              <p:nvPr/>
            </p:nvSpPr>
            <p:spPr bwMode="auto">
              <a:xfrm>
                <a:off x="3094" y="1447"/>
                <a:ext cx="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0" name="Rectangle 106"/>
              <p:cNvSpPr>
                <a:spLocks noChangeArrowheads="1"/>
              </p:cNvSpPr>
              <p:nvPr/>
            </p:nvSpPr>
            <p:spPr bwMode="auto">
              <a:xfrm>
                <a:off x="3102" y="1447"/>
                <a:ext cx="30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1" name="Rectangle 107"/>
              <p:cNvSpPr>
                <a:spLocks noChangeArrowheads="1"/>
              </p:cNvSpPr>
              <p:nvPr/>
            </p:nvSpPr>
            <p:spPr bwMode="auto">
              <a:xfrm>
                <a:off x="3406" y="1447"/>
                <a:ext cx="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2" name="Rectangle 108"/>
              <p:cNvSpPr>
                <a:spLocks noChangeArrowheads="1"/>
              </p:cNvSpPr>
              <p:nvPr/>
            </p:nvSpPr>
            <p:spPr bwMode="auto">
              <a:xfrm>
                <a:off x="3414" y="1447"/>
                <a:ext cx="94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3" name="Rectangle 109"/>
              <p:cNvSpPr>
                <a:spLocks noChangeArrowheads="1"/>
              </p:cNvSpPr>
              <p:nvPr/>
            </p:nvSpPr>
            <p:spPr bwMode="auto">
              <a:xfrm>
                <a:off x="4362" y="1447"/>
                <a:ext cx="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4" name="Rectangle 110"/>
              <p:cNvSpPr>
                <a:spLocks noChangeArrowheads="1"/>
              </p:cNvSpPr>
              <p:nvPr/>
            </p:nvSpPr>
            <p:spPr bwMode="auto">
              <a:xfrm>
                <a:off x="4370" y="1447"/>
                <a:ext cx="321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5" name="Rectangle 111"/>
              <p:cNvSpPr>
                <a:spLocks noChangeArrowheads="1"/>
              </p:cNvSpPr>
              <p:nvPr/>
            </p:nvSpPr>
            <p:spPr bwMode="auto">
              <a:xfrm>
                <a:off x="4691" y="1447"/>
                <a:ext cx="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6" name="Rectangle 112"/>
              <p:cNvSpPr>
                <a:spLocks noChangeArrowheads="1"/>
              </p:cNvSpPr>
              <p:nvPr/>
            </p:nvSpPr>
            <p:spPr bwMode="auto">
              <a:xfrm>
                <a:off x="4698" y="1447"/>
                <a:ext cx="103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7" name="Rectangle 113"/>
              <p:cNvSpPr>
                <a:spLocks noChangeArrowheads="1"/>
              </p:cNvSpPr>
              <p:nvPr/>
            </p:nvSpPr>
            <p:spPr bwMode="auto">
              <a:xfrm>
                <a:off x="5736" y="1447"/>
                <a:ext cx="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8" name="Rectangle 114"/>
              <p:cNvSpPr>
                <a:spLocks noChangeArrowheads="1"/>
              </p:cNvSpPr>
              <p:nvPr/>
            </p:nvSpPr>
            <p:spPr bwMode="auto">
              <a:xfrm>
                <a:off x="5743" y="1447"/>
                <a:ext cx="232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9" name="Rectangle 115"/>
              <p:cNvSpPr>
                <a:spLocks noChangeArrowheads="1"/>
              </p:cNvSpPr>
              <p:nvPr/>
            </p:nvSpPr>
            <p:spPr bwMode="auto">
              <a:xfrm>
                <a:off x="5975" y="1447"/>
                <a:ext cx="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0" name="Rectangle 116"/>
              <p:cNvSpPr>
                <a:spLocks noChangeArrowheads="1"/>
              </p:cNvSpPr>
              <p:nvPr/>
            </p:nvSpPr>
            <p:spPr bwMode="auto">
              <a:xfrm>
                <a:off x="5982" y="1447"/>
                <a:ext cx="9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1" name="Rectangle 117"/>
              <p:cNvSpPr>
                <a:spLocks noChangeArrowheads="1"/>
              </p:cNvSpPr>
              <p:nvPr/>
            </p:nvSpPr>
            <p:spPr bwMode="auto">
              <a:xfrm>
                <a:off x="6906" y="1447"/>
                <a:ext cx="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2" name="Rectangle 118"/>
              <p:cNvSpPr>
                <a:spLocks noChangeArrowheads="1"/>
              </p:cNvSpPr>
              <p:nvPr/>
            </p:nvSpPr>
            <p:spPr bwMode="auto">
              <a:xfrm>
                <a:off x="6914" y="1447"/>
                <a:ext cx="345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3" name="Rectangle 119"/>
              <p:cNvSpPr>
                <a:spLocks noChangeArrowheads="1"/>
              </p:cNvSpPr>
              <p:nvPr/>
            </p:nvSpPr>
            <p:spPr bwMode="auto">
              <a:xfrm>
                <a:off x="7259" y="1447"/>
                <a:ext cx="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4" name="Rectangle 120"/>
              <p:cNvSpPr>
                <a:spLocks noChangeArrowheads="1"/>
              </p:cNvSpPr>
              <p:nvPr/>
            </p:nvSpPr>
            <p:spPr bwMode="auto">
              <a:xfrm>
                <a:off x="839" y="1455"/>
                <a:ext cx="8" cy="20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5" name="Rectangle 121"/>
              <p:cNvSpPr>
                <a:spLocks noChangeArrowheads="1"/>
              </p:cNvSpPr>
              <p:nvPr/>
            </p:nvSpPr>
            <p:spPr bwMode="auto">
              <a:xfrm>
                <a:off x="1860" y="1455"/>
                <a:ext cx="8" cy="20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6" name="Rectangle 122"/>
              <p:cNvSpPr>
                <a:spLocks noChangeArrowheads="1"/>
              </p:cNvSpPr>
              <p:nvPr/>
            </p:nvSpPr>
            <p:spPr bwMode="auto">
              <a:xfrm>
                <a:off x="2122" y="1455"/>
                <a:ext cx="8" cy="20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7" name="Rectangle 123"/>
              <p:cNvSpPr>
                <a:spLocks noChangeArrowheads="1"/>
              </p:cNvSpPr>
              <p:nvPr/>
            </p:nvSpPr>
            <p:spPr bwMode="auto">
              <a:xfrm>
                <a:off x="3094" y="1455"/>
                <a:ext cx="8" cy="20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8" name="Rectangle 124"/>
              <p:cNvSpPr>
                <a:spLocks noChangeArrowheads="1"/>
              </p:cNvSpPr>
              <p:nvPr/>
            </p:nvSpPr>
            <p:spPr bwMode="auto">
              <a:xfrm>
                <a:off x="3406" y="1455"/>
                <a:ext cx="8" cy="20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9" name="Rectangle 125"/>
              <p:cNvSpPr>
                <a:spLocks noChangeArrowheads="1"/>
              </p:cNvSpPr>
              <p:nvPr/>
            </p:nvSpPr>
            <p:spPr bwMode="auto">
              <a:xfrm>
                <a:off x="4362" y="1455"/>
                <a:ext cx="8" cy="20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0" name="Rectangle 126"/>
              <p:cNvSpPr>
                <a:spLocks noChangeArrowheads="1"/>
              </p:cNvSpPr>
              <p:nvPr/>
            </p:nvSpPr>
            <p:spPr bwMode="auto">
              <a:xfrm>
                <a:off x="4691" y="1455"/>
                <a:ext cx="7" cy="20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1" name="Rectangle 127"/>
              <p:cNvSpPr>
                <a:spLocks noChangeArrowheads="1"/>
              </p:cNvSpPr>
              <p:nvPr/>
            </p:nvSpPr>
            <p:spPr bwMode="auto">
              <a:xfrm>
                <a:off x="5736" y="1455"/>
                <a:ext cx="7" cy="20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2" name="Rectangle 128"/>
              <p:cNvSpPr>
                <a:spLocks noChangeArrowheads="1"/>
              </p:cNvSpPr>
              <p:nvPr/>
            </p:nvSpPr>
            <p:spPr bwMode="auto">
              <a:xfrm>
                <a:off x="5975" y="1455"/>
                <a:ext cx="7" cy="20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3" name="Rectangle 129"/>
              <p:cNvSpPr>
                <a:spLocks noChangeArrowheads="1"/>
              </p:cNvSpPr>
              <p:nvPr/>
            </p:nvSpPr>
            <p:spPr bwMode="auto">
              <a:xfrm>
                <a:off x="6906" y="1455"/>
                <a:ext cx="8" cy="20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4" name="Rectangle 130"/>
              <p:cNvSpPr>
                <a:spLocks noChangeArrowheads="1"/>
              </p:cNvSpPr>
              <p:nvPr/>
            </p:nvSpPr>
            <p:spPr bwMode="auto">
              <a:xfrm>
                <a:off x="7259" y="1455"/>
                <a:ext cx="8" cy="20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5" name="Rectangle 131"/>
              <p:cNvSpPr>
                <a:spLocks noChangeArrowheads="1"/>
              </p:cNvSpPr>
              <p:nvPr/>
            </p:nvSpPr>
            <p:spPr bwMode="auto">
              <a:xfrm>
                <a:off x="904" y="1682"/>
                <a:ext cx="37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When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6" name="Rectangle 132"/>
              <p:cNvSpPr>
                <a:spLocks noChangeArrowheads="1"/>
              </p:cNvSpPr>
              <p:nvPr/>
            </p:nvSpPr>
            <p:spPr bwMode="auto">
              <a:xfrm>
                <a:off x="1223" y="1682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7" name="Rectangle 133"/>
              <p:cNvSpPr>
                <a:spLocks noChangeArrowheads="1"/>
              </p:cNvSpPr>
              <p:nvPr/>
            </p:nvSpPr>
            <p:spPr bwMode="auto">
              <a:xfrm>
                <a:off x="1245" y="1682"/>
                <a:ext cx="259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you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8" name="Rectangle 134"/>
              <p:cNvSpPr>
                <a:spLocks noChangeArrowheads="1"/>
              </p:cNvSpPr>
              <p:nvPr/>
            </p:nvSpPr>
            <p:spPr bwMode="auto">
              <a:xfrm>
                <a:off x="1444" y="1682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9" name="Rectangle 135"/>
              <p:cNvSpPr>
                <a:spLocks noChangeArrowheads="1"/>
              </p:cNvSpPr>
              <p:nvPr/>
            </p:nvSpPr>
            <p:spPr bwMode="auto">
              <a:xfrm>
                <a:off x="1467" y="1682"/>
                <a:ext cx="245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are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0" name="Rectangle 136"/>
              <p:cNvSpPr>
                <a:spLocks noChangeArrowheads="1"/>
              </p:cNvSpPr>
              <p:nvPr/>
            </p:nvSpPr>
            <p:spPr bwMode="auto">
              <a:xfrm>
                <a:off x="1654" y="1682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1" name="Rectangle 137"/>
              <p:cNvSpPr>
                <a:spLocks noChangeArrowheads="1"/>
              </p:cNvSpPr>
              <p:nvPr/>
            </p:nvSpPr>
            <p:spPr bwMode="auto">
              <a:xfrm>
                <a:off x="1677" y="1682"/>
                <a:ext cx="248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out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2" name="Rectangle 138"/>
              <p:cNvSpPr>
                <a:spLocks noChangeArrowheads="1"/>
              </p:cNvSpPr>
              <p:nvPr/>
            </p:nvSpPr>
            <p:spPr bwMode="auto">
              <a:xfrm>
                <a:off x="1866" y="1682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3" name="Rectangle 139"/>
              <p:cNvSpPr>
                <a:spLocks noChangeArrowheads="1"/>
              </p:cNvSpPr>
              <p:nvPr/>
            </p:nvSpPr>
            <p:spPr bwMode="auto">
              <a:xfrm>
                <a:off x="1889" y="1682"/>
                <a:ext cx="262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for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4" name="Rectangle 140"/>
              <p:cNvSpPr>
                <a:spLocks noChangeArrowheads="1"/>
              </p:cNvSpPr>
              <p:nvPr/>
            </p:nvSpPr>
            <p:spPr bwMode="auto">
              <a:xfrm>
                <a:off x="904" y="1835"/>
                <a:ext cx="111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a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5" name="Rectangle 141"/>
              <p:cNvSpPr>
                <a:spLocks noChangeArrowheads="1"/>
              </p:cNvSpPr>
              <p:nvPr/>
            </p:nvSpPr>
            <p:spPr bwMode="auto">
              <a:xfrm>
                <a:off x="965" y="1835"/>
                <a:ext cx="85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6" name="Rectangle 142"/>
              <p:cNvSpPr>
                <a:spLocks noChangeArrowheads="1"/>
              </p:cNvSpPr>
              <p:nvPr/>
            </p:nvSpPr>
            <p:spPr bwMode="auto">
              <a:xfrm>
                <a:off x="988" y="1835"/>
                <a:ext cx="288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walk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7" name="Rectangle 143"/>
              <p:cNvSpPr>
                <a:spLocks noChangeArrowheads="1"/>
              </p:cNvSpPr>
              <p:nvPr/>
            </p:nvSpPr>
            <p:spPr bwMode="auto">
              <a:xfrm>
                <a:off x="1226" y="1835"/>
                <a:ext cx="85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8" name="Rectangle 144"/>
              <p:cNvSpPr>
                <a:spLocks noChangeArrowheads="1"/>
              </p:cNvSpPr>
              <p:nvPr/>
            </p:nvSpPr>
            <p:spPr bwMode="auto">
              <a:xfrm>
                <a:off x="1249" y="1835"/>
                <a:ext cx="276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with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9" name="Rectangle 145"/>
              <p:cNvSpPr>
                <a:spLocks noChangeArrowheads="1"/>
              </p:cNvSpPr>
              <p:nvPr/>
            </p:nvSpPr>
            <p:spPr bwMode="auto">
              <a:xfrm>
                <a:off x="1476" y="1835"/>
                <a:ext cx="85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0" name="Rectangle 146"/>
              <p:cNvSpPr>
                <a:spLocks noChangeArrowheads="1"/>
              </p:cNvSpPr>
              <p:nvPr/>
            </p:nvSpPr>
            <p:spPr bwMode="auto">
              <a:xfrm>
                <a:off x="1501" y="1835"/>
                <a:ext cx="221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the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1" name="Rectangle 147"/>
              <p:cNvSpPr>
                <a:spLocks noChangeArrowheads="1"/>
              </p:cNvSpPr>
              <p:nvPr/>
            </p:nvSpPr>
            <p:spPr bwMode="auto">
              <a:xfrm>
                <a:off x="1672" y="1835"/>
                <a:ext cx="85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2" name="Rectangle 148"/>
              <p:cNvSpPr>
                <a:spLocks noChangeArrowheads="1"/>
              </p:cNvSpPr>
              <p:nvPr/>
            </p:nvSpPr>
            <p:spPr bwMode="auto">
              <a:xfrm>
                <a:off x="1696" y="1835"/>
                <a:ext cx="44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family,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3" name="Rectangle 149"/>
              <p:cNvSpPr>
                <a:spLocks noChangeArrowheads="1"/>
              </p:cNvSpPr>
              <p:nvPr/>
            </p:nvSpPr>
            <p:spPr bwMode="auto">
              <a:xfrm>
                <a:off x="904" y="1987"/>
                <a:ext cx="373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keep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4" name="Rectangle 150"/>
              <p:cNvSpPr>
                <a:spLocks noChangeArrowheads="1"/>
              </p:cNvSpPr>
              <p:nvPr/>
            </p:nvSpPr>
            <p:spPr bwMode="auto">
              <a:xfrm>
                <a:off x="1214" y="1987"/>
                <a:ext cx="815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the required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5" name="Rectangle 151"/>
              <p:cNvSpPr>
                <a:spLocks noChangeArrowheads="1"/>
              </p:cNvSpPr>
              <p:nvPr/>
            </p:nvSpPr>
            <p:spPr bwMode="auto">
              <a:xfrm>
                <a:off x="904" y="2140"/>
                <a:ext cx="551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distance,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6" name="Rectangle 152"/>
              <p:cNvSpPr>
                <a:spLocks noChangeArrowheads="1"/>
              </p:cNvSpPr>
              <p:nvPr/>
            </p:nvSpPr>
            <p:spPr bwMode="auto">
              <a:xfrm>
                <a:off x="1405" y="2140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7" name="Rectangle 153"/>
              <p:cNvSpPr>
                <a:spLocks noChangeArrowheads="1"/>
              </p:cNvSpPr>
              <p:nvPr/>
            </p:nvSpPr>
            <p:spPr bwMode="auto">
              <a:xfrm>
                <a:off x="1414" y="2140"/>
                <a:ext cx="235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but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8" name="Rectangle 154"/>
              <p:cNvSpPr>
                <a:spLocks noChangeArrowheads="1"/>
              </p:cNvSpPr>
              <p:nvPr/>
            </p:nvSpPr>
            <p:spPr bwMode="auto">
              <a:xfrm>
                <a:off x="1597" y="2140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9" name="Rectangle 155"/>
              <p:cNvSpPr>
                <a:spLocks noChangeArrowheads="1"/>
              </p:cNvSpPr>
              <p:nvPr/>
            </p:nvSpPr>
            <p:spPr bwMode="auto">
              <a:xfrm>
                <a:off x="1610" y="2140"/>
                <a:ext cx="345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smile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0" name="Rectangle 156"/>
              <p:cNvSpPr>
                <a:spLocks noChangeArrowheads="1"/>
              </p:cNvSpPr>
              <p:nvPr/>
            </p:nvSpPr>
            <p:spPr bwMode="auto">
              <a:xfrm>
                <a:off x="1897" y="2140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1" name="Rectangle 157"/>
              <p:cNvSpPr>
                <a:spLocks noChangeArrowheads="1"/>
              </p:cNvSpPr>
              <p:nvPr/>
            </p:nvSpPr>
            <p:spPr bwMode="auto">
              <a:xfrm>
                <a:off x="1912" y="2140"/>
                <a:ext cx="202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at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2" name="Rectangle 158"/>
              <p:cNvSpPr>
                <a:spLocks noChangeArrowheads="1"/>
              </p:cNvSpPr>
              <p:nvPr/>
            </p:nvSpPr>
            <p:spPr bwMode="auto">
              <a:xfrm>
                <a:off x="904" y="2293"/>
                <a:ext cx="39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3" name="Rectangle 159"/>
              <p:cNvSpPr>
                <a:spLocks noChangeArrowheads="1"/>
              </p:cNvSpPr>
              <p:nvPr/>
            </p:nvSpPr>
            <p:spPr bwMode="auto">
              <a:xfrm>
                <a:off x="1190" y="2293"/>
                <a:ext cx="602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someone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4" name="Rectangle 160"/>
              <p:cNvSpPr>
                <a:spLocks noChangeArrowheads="1"/>
              </p:cNvSpPr>
              <p:nvPr/>
            </p:nvSpPr>
            <p:spPr bwMode="auto">
              <a:xfrm>
                <a:off x="1732" y="2293"/>
                <a:ext cx="299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you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5" name="Rectangle 161"/>
              <p:cNvSpPr>
                <a:spLocks noChangeArrowheads="1"/>
              </p:cNvSpPr>
              <p:nvPr/>
            </p:nvSpPr>
            <p:spPr bwMode="auto">
              <a:xfrm>
                <a:off x="904" y="2445"/>
                <a:ext cx="323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walk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6" name="Rectangle 162"/>
              <p:cNvSpPr>
                <a:spLocks noChangeArrowheads="1"/>
              </p:cNvSpPr>
              <p:nvPr/>
            </p:nvSpPr>
            <p:spPr bwMode="auto">
              <a:xfrm>
                <a:off x="1168" y="2445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7" name="Rectangle 163"/>
              <p:cNvSpPr>
                <a:spLocks noChangeArrowheads="1"/>
              </p:cNvSpPr>
              <p:nvPr/>
            </p:nvSpPr>
            <p:spPr bwMode="auto">
              <a:xfrm>
                <a:off x="1199" y="2445"/>
                <a:ext cx="346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past.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8" name="Rectangle 164"/>
              <p:cNvSpPr>
                <a:spLocks noChangeArrowheads="1"/>
              </p:cNvSpPr>
              <p:nvPr/>
            </p:nvSpPr>
            <p:spPr bwMode="auto">
              <a:xfrm>
                <a:off x="1488" y="2445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9" name="Rectangle 165"/>
              <p:cNvSpPr>
                <a:spLocks noChangeArrowheads="1"/>
              </p:cNvSpPr>
              <p:nvPr/>
            </p:nvSpPr>
            <p:spPr bwMode="auto">
              <a:xfrm>
                <a:off x="2188" y="1682"/>
                <a:ext cx="1064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Look through old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0" name="Rectangle 166"/>
              <p:cNvSpPr>
                <a:spLocks noChangeArrowheads="1"/>
              </p:cNvSpPr>
              <p:nvPr/>
            </p:nvSpPr>
            <p:spPr bwMode="auto">
              <a:xfrm>
                <a:off x="2188" y="1835"/>
                <a:ext cx="415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photos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1" name="Rectangle 167"/>
              <p:cNvSpPr>
                <a:spLocks noChangeArrowheads="1"/>
              </p:cNvSpPr>
              <p:nvPr/>
            </p:nvSpPr>
            <p:spPr bwMode="auto">
              <a:xfrm>
                <a:off x="2549" y="1835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2" name="Rectangle 168"/>
              <p:cNvSpPr>
                <a:spLocks noChangeArrowheads="1"/>
              </p:cNvSpPr>
              <p:nvPr/>
            </p:nvSpPr>
            <p:spPr bwMode="auto">
              <a:xfrm>
                <a:off x="2571" y="1835"/>
                <a:ext cx="251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and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3" name="Rectangle 169"/>
              <p:cNvSpPr>
                <a:spLocks noChangeArrowheads="1"/>
              </p:cNvSpPr>
              <p:nvPr/>
            </p:nvSpPr>
            <p:spPr bwMode="auto">
              <a:xfrm>
                <a:off x="2769" y="1835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4" name="Rectangle 170"/>
              <p:cNvSpPr>
                <a:spLocks noChangeArrowheads="1"/>
              </p:cNvSpPr>
              <p:nvPr/>
            </p:nvSpPr>
            <p:spPr bwMode="auto">
              <a:xfrm>
                <a:off x="2789" y="1835"/>
                <a:ext cx="346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share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5" name="Rectangle 171"/>
              <p:cNvSpPr>
                <a:spLocks noChangeArrowheads="1"/>
              </p:cNvSpPr>
              <p:nvPr/>
            </p:nvSpPr>
            <p:spPr bwMode="auto">
              <a:xfrm>
                <a:off x="3082" y="1835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6" name="Rectangle 172"/>
              <p:cNvSpPr>
                <a:spLocks noChangeArrowheads="1"/>
              </p:cNvSpPr>
              <p:nvPr/>
            </p:nvSpPr>
            <p:spPr bwMode="auto">
              <a:xfrm>
                <a:off x="3103" y="1835"/>
                <a:ext cx="328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with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7" name="Rectangle 173"/>
              <p:cNvSpPr>
                <a:spLocks noChangeArrowheads="1"/>
              </p:cNvSpPr>
              <p:nvPr/>
            </p:nvSpPr>
            <p:spPr bwMode="auto">
              <a:xfrm>
                <a:off x="2188" y="1987"/>
                <a:ext cx="454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friends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8" name="Rectangle 174"/>
              <p:cNvSpPr>
                <a:spLocks noChangeArrowheads="1"/>
              </p:cNvSpPr>
              <p:nvPr/>
            </p:nvSpPr>
            <p:spPr bwMode="auto">
              <a:xfrm>
                <a:off x="2584" y="1987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9" name="Rectangle 175"/>
              <p:cNvSpPr>
                <a:spLocks noChangeArrowheads="1"/>
              </p:cNvSpPr>
              <p:nvPr/>
            </p:nvSpPr>
            <p:spPr bwMode="auto">
              <a:xfrm>
                <a:off x="2602" y="1987"/>
                <a:ext cx="266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and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0" name="Rectangle 176"/>
              <p:cNvSpPr>
                <a:spLocks noChangeArrowheads="1"/>
              </p:cNvSpPr>
              <p:nvPr/>
            </p:nvSpPr>
            <p:spPr bwMode="auto">
              <a:xfrm>
                <a:off x="2811" y="1987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1" name="Rectangle 177"/>
              <p:cNvSpPr>
                <a:spLocks noChangeArrowheads="1"/>
              </p:cNvSpPr>
              <p:nvPr/>
            </p:nvSpPr>
            <p:spPr bwMode="auto">
              <a:xfrm>
                <a:off x="2829" y="1987"/>
                <a:ext cx="463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family.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2" name="Rectangle 178"/>
              <p:cNvSpPr>
                <a:spLocks noChangeArrowheads="1"/>
              </p:cNvSpPr>
              <p:nvPr/>
            </p:nvSpPr>
            <p:spPr bwMode="auto">
              <a:xfrm>
                <a:off x="3221" y="1987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3" name="Rectangle 179"/>
              <p:cNvSpPr>
                <a:spLocks noChangeArrowheads="1"/>
              </p:cNvSpPr>
              <p:nvPr/>
            </p:nvSpPr>
            <p:spPr bwMode="auto">
              <a:xfrm>
                <a:off x="3471" y="1682"/>
                <a:ext cx="72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Iron some c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4" name="Rectangle 180"/>
              <p:cNvSpPr>
                <a:spLocks noChangeArrowheads="1"/>
              </p:cNvSpPr>
              <p:nvPr/>
            </p:nvSpPr>
            <p:spPr bwMode="auto">
              <a:xfrm>
                <a:off x="4132" y="1682"/>
                <a:ext cx="44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lothes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5" name="Rectangle 181"/>
              <p:cNvSpPr>
                <a:spLocks noChangeArrowheads="1"/>
              </p:cNvSpPr>
              <p:nvPr/>
            </p:nvSpPr>
            <p:spPr bwMode="auto">
              <a:xfrm>
                <a:off x="3471" y="1835"/>
                <a:ext cx="1084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(with parental/carer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6" name="Rectangle 182"/>
              <p:cNvSpPr>
                <a:spLocks noChangeArrowheads="1"/>
              </p:cNvSpPr>
              <p:nvPr/>
            </p:nvSpPr>
            <p:spPr bwMode="auto">
              <a:xfrm>
                <a:off x="3471" y="1987"/>
                <a:ext cx="792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supervision).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7" name="Rectangle 183"/>
              <p:cNvSpPr>
                <a:spLocks noChangeArrowheads="1"/>
              </p:cNvSpPr>
              <p:nvPr/>
            </p:nvSpPr>
            <p:spPr bwMode="auto">
              <a:xfrm>
                <a:off x="4204" y="1987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8" name="Rectangle 184"/>
              <p:cNvSpPr>
                <a:spLocks noChangeArrowheads="1"/>
              </p:cNvSpPr>
              <p:nvPr/>
            </p:nvSpPr>
            <p:spPr bwMode="auto">
              <a:xfrm>
                <a:off x="4754" y="1682"/>
                <a:ext cx="965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Show thanks to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9" name="Rectangle 185"/>
              <p:cNvSpPr>
                <a:spLocks noChangeArrowheads="1"/>
              </p:cNvSpPr>
              <p:nvPr/>
            </p:nvSpPr>
            <p:spPr bwMode="auto">
              <a:xfrm>
                <a:off x="5659" y="1682"/>
                <a:ext cx="295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key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0" name="Rectangle 186"/>
              <p:cNvSpPr>
                <a:spLocks noChangeArrowheads="1"/>
              </p:cNvSpPr>
              <p:nvPr/>
            </p:nvSpPr>
            <p:spPr bwMode="auto">
              <a:xfrm>
                <a:off x="4754" y="1835"/>
                <a:ext cx="523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workers,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1" name="Rectangle 187"/>
              <p:cNvSpPr>
                <a:spLocks noChangeArrowheads="1"/>
              </p:cNvSpPr>
              <p:nvPr/>
            </p:nvSpPr>
            <p:spPr bwMode="auto">
              <a:xfrm>
                <a:off x="5215" y="1835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2" name="Rectangle 188"/>
              <p:cNvSpPr>
                <a:spLocks noChangeArrowheads="1"/>
              </p:cNvSpPr>
              <p:nvPr/>
            </p:nvSpPr>
            <p:spPr bwMode="auto">
              <a:xfrm>
                <a:off x="5225" y="1835"/>
                <a:ext cx="21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via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3" name="Rectangle 189"/>
              <p:cNvSpPr>
                <a:spLocks noChangeArrowheads="1"/>
              </p:cNvSpPr>
              <p:nvPr/>
            </p:nvSpPr>
            <p:spPr bwMode="auto">
              <a:xfrm>
                <a:off x="5383" y="1835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4" name="Rectangle 190"/>
              <p:cNvSpPr>
                <a:spLocks noChangeArrowheads="1"/>
              </p:cNvSpPr>
              <p:nvPr/>
            </p:nvSpPr>
            <p:spPr bwMode="auto">
              <a:xfrm>
                <a:off x="5398" y="1835"/>
                <a:ext cx="118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a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5" name="Rectangle 191"/>
              <p:cNvSpPr>
                <a:spLocks noChangeArrowheads="1"/>
              </p:cNvSpPr>
              <p:nvPr/>
            </p:nvSpPr>
            <p:spPr bwMode="auto">
              <a:xfrm>
                <a:off x="5463" y="1835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6" name="Rectangle 192"/>
              <p:cNvSpPr>
                <a:spLocks noChangeArrowheads="1"/>
              </p:cNvSpPr>
              <p:nvPr/>
            </p:nvSpPr>
            <p:spPr bwMode="auto">
              <a:xfrm>
                <a:off x="5477" y="1835"/>
                <a:ext cx="476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poster,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7" name="Rectangle 193"/>
              <p:cNvSpPr>
                <a:spLocks noChangeArrowheads="1"/>
              </p:cNvSpPr>
              <p:nvPr/>
            </p:nvSpPr>
            <p:spPr bwMode="auto">
              <a:xfrm>
                <a:off x="4754" y="1987"/>
                <a:ext cx="546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letter or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8" name="Rectangle 194"/>
              <p:cNvSpPr>
                <a:spLocks noChangeArrowheads="1"/>
              </p:cNvSpPr>
              <p:nvPr/>
            </p:nvSpPr>
            <p:spPr bwMode="auto">
              <a:xfrm>
                <a:off x="5240" y="1987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9" name="Rectangle 195"/>
              <p:cNvSpPr>
                <a:spLocks noChangeArrowheads="1"/>
              </p:cNvSpPr>
              <p:nvPr/>
            </p:nvSpPr>
            <p:spPr bwMode="auto">
              <a:xfrm>
                <a:off x="5257" y="1987"/>
                <a:ext cx="415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video.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0" name="Rectangle 196"/>
              <p:cNvSpPr>
                <a:spLocks noChangeArrowheads="1"/>
              </p:cNvSpPr>
              <p:nvPr/>
            </p:nvSpPr>
            <p:spPr bwMode="auto">
              <a:xfrm>
                <a:off x="5614" y="1987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1" name="Rectangle 197"/>
              <p:cNvSpPr>
                <a:spLocks noChangeArrowheads="1"/>
              </p:cNvSpPr>
              <p:nvPr/>
            </p:nvSpPr>
            <p:spPr bwMode="auto">
              <a:xfrm>
                <a:off x="6037" y="1682"/>
                <a:ext cx="353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Give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2" name="Rectangle 198"/>
              <p:cNvSpPr>
                <a:spLocks noChangeArrowheads="1"/>
              </p:cNvSpPr>
              <p:nvPr/>
            </p:nvSpPr>
            <p:spPr bwMode="auto">
              <a:xfrm>
                <a:off x="6326" y="1682"/>
                <a:ext cx="884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a compliment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3" name="Rectangle 199"/>
              <p:cNvSpPr>
                <a:spLocks noChangeArrowheads="1"/>
              </p:cNvSpPr>
              <p:nvPr/>
            </p:nvSpPr>
            <p:spPr bwMode="auto">
              <a:xfrm>
                <a:off x="6037" y="1835"/>
                <a:ext cx="943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to three people,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4" name="Rectangle 200"/>
              <p:cNvSpPr>
                <a:spLocks noChangeArrowheads="1"/>
              </p:cNvSpPr>
              <p:nvPr/>
            </p:nvSpPr>
            <p:spPr bwMode="auto">
              <a:xfrm>
                <a:off x="6931" y="1835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5" name="Rectangle 201"/>
              <p:cNvSpPr>
                <a:spLocks noChangeArrowheads="1"/>
              </p:cNvSpPr>
              <p:nvPr/>
            </p:nvSpPr>
            <p:spPr bwMode="auto">
              <a:xfrm>
                <a:off x="6944" y="1835"/>
                <a:ext cx="288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this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6" name="Rectangle 202"/>
              <p:cNvSpPr>
                <a:spLocks noChangeArrowheads="1"/>
              </p:cNvSpPr>
              <p:nvPr/>
            </p:nvSpPr>
            <p:spPr bwMode="auto">
              <a:xfrm>
                <a:off x="6037" y="1987"/>
                <a:ext cx="984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could be family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7" name="Rectangle 203"/>
              <p:cNvSpPr>
                <a:spLocks noChangeArrowheads="1"/>
              </p:cNvSpPr>
              <p:nvPr/>
            </p:nvSpPr>
            <p:spPr bwMode="auto">
              <a:xfrm>
                <a:off x="6037" y="2140"/>
                <a:ext cx="1151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members or friends.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8" name="Rectangle 204"/>
              <p:cNvSpPr>
                <a:spLocks noChangeArrowheads="1"/>
              </p:cNvSpPr>
              <p:nvPr/>
            </p:nvSpPr>
            <p:spPr bwMode="auto">
              <a:xfrm>
                <a:off x="7143" y="2140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6" name="Group 406"/>
            <p:cNvGrpSpPr>
              <a:grpSpLocks/>
            </p:cNvGrpSpPr>
            <p:nvPr/>
          </p:nvGrpSpPr>
          <p:grpSpPr bwMode="auto">
            <a:xfrm>
              <a:off x="839" y="1658"/>
              <a:ext cx="6428" cy="2137"/>
              <a:chOff x="839" y="1658"/>
              <a:chExt cx="6428" cy="2137"/>
            </a:xfrm>
          </p:grpSpPr>
          <p:sp>
            <p:nvSpPr>
              <p:cNvPr id="29" name="Rectangle 206"/>
              <p:cNvSpPr>
                <a:spLocks noChangeArrowheads="1"/>
              </p:cNvSpPr>
              <p:nvPr/>
            </p:nvSpPr>
            <p:spPr bwMode="auto">
              <a:xfrm>
                <a:off x="839" y="1658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" name="Rectangle 207"/>
              <p:cNvSpPr>
                <a:spLocks noChangeArrowheads="1"/>
              </p:cNvSpPr>
              <p:nvPr/>
            </p:nvSpPr>
            <p:spPr bwMode="auto">
              <a:xfrm>
                <a:off x="847" y="1658"/>
                <a:ext cx="1013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" name="Rectangle 208"/>
              <p:cNvSpPr>
                <a:spLocks noChangeArrowheads="1"/>
              </p:cNvSpPr>
              <p:nvPr/>
            </p:nvSpPr>
            <p:spPr bwMode="auto">
              <a:xfrm>
                <a:off x="1860" y="1658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" name="Rectangle 209"/>
              <p:cNvSpPr>
                <a:spLocks noChangeArrowheads="1"/>
              </p:cNvSpPr>
              <p:nvPr/>
            </p:nvSpPr>
            <p:spPr bwMode="auto">
              <a:xfrm>
                <a:off x="1868" y="1658"/>
                <a:ext cx="254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" name="Rectangle 210"/>
              <p:cNvSpPr>
                <a:spLocks noChangeArrowheads="1"/>
              </p:cNvSpPr>
              <p:nvPr/>
            </p:nvSpPr>
            <p:spPr bwMode="auto">
              <a:xfrm>
                <a:off x="2122" y="1658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" name="Rectangle 211"/>
              <p:cNvSpPr>
                <a:spLocks noChangeArrowheads="1"/>
              </p:cNvSpPr>
              <p:nvPr/>
            </p:nvSpPr>
            <p:spPr bwMode="auto">
              <a:xfrm>
                <a:off x="2130" y="1658"/>
                <a:ext cx="964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" name="Rectangle 212"/>
              <p:cNvSpPr>
                <a:spLocks noChangeArrowheads="1"/>
              </p:cNvSpPr>
              <p:nvPr/>
            </p:nvSpPr>
            <p:spPr bwMode="auto">
              <a:xfrm>
                <a:off x="3094" y="1658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" name="Rectangle 213"/>
              <p:cNvSpPr>
                <a:spLocks noChangeArrowheads="1"/>
              </p:cNvSpPr>
              <p:nvPr/>
            </p:nvSpPr>
            <p:spPr bwMode="auto">
              <a:xfrm>
                <a:off x="3102" y="1658"/>
                <a:ext cx="304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" name="Rectangle 214"/>
              <p:cNvSpPr>
                <a:spLocks noChangeArrowheads="1"/>
              </p:cNvSpPr>
              <p:nvPr/>
            </p:nvSpPr>
            <p:spPr bwMode="auto">
              <a:xfrm>
                <a:off x="3406" y="1658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" name="Rectangle 215"/>
              <p:cNvSpPr>
                <a:spLocks noChangeArrowheads="1"/>
              </p:cNvSpPr>
              <p:nvPr/>
            </p:nvSpPr>
            <p:spPr bwMode="auto">
              <a:xfrm>
                <a:off x="3414" y="1658"/>
                <a:ext cx="94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" name="Rectangle 216"/>
              <p:cNvSpPr>
                <a:spLocks noChangeArrowheads="1"/>
              </p:cNvSpPr>
              <p:nvPr/>
            </p:nvSpPr>
            <p:spPr bwMode="auto">
              <a:xfrm>
                <a:off x="4362" y="1658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" name="Rectangle 217"/>
              <p:cNvSpPr>
                <a:spLocks noChangeArrowheads="1"/>
              </p:cNvSpPr>
              <p:nvPr/>
            </p:nvSpPr>
            <p:spPr bwMode="auto">
              <a:xfrm>
                <a:off x="4370" y="1658"/>
                <a:ext cx="321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" name="Rectangle 218"/>
              <p:cNvSpPr>
                <a:spLocks noChangeArrowheads="1"/>
              </p:cNvSpPr>
              <p:nvPr/>
            </p:nvSpPr>
            <p:spPr bwMode="auto">
              <a:xfrm>
                <a:off x="4691" y="1658"/>
                <a:ext cx="7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" name="Rectangle 219"/>
              <p:cNvSpPr>
                <a:spLocks noChangeArrowheads="1"/>
              </p:cNvSpPr>
              <p:nvPr/>
            </p:nvSpPr>
            <p:spPr bwMode="auto">
              <a:xfrm>
                <a:off x="4698" y="1658"/>
                <a:ext cx="103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" name="Rectangle 220"/>
              <p:cNvSpPr>
                <a:spLocks noChangeArrowheads="1"/>
              </p:cNvSpPr>
              <p:nvPr/>
            </p:nvSpPr>
            <p:spPr bwMode="auto">
              <a:xfrm>
                <a:off x="5736" y="1658"/>
                <a:ext cx="7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" name="Rectangle 221"/>
              <p:cNvSpPr>
                <a:spLocks noChangeArrowheads="1"/>
              </p:cNvSpPr>
              <p:nvPr/>
            </p:nvSpPr>
            <p:spPr bwMode="auto">
              <a:xfrm>
                <a:off x="5743" y="1658"/>
                <a:ext cx="232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" name="Rectangle 222"/>
              <p:cNvSpPr>
                <a:spLocks noChangeArrowheads="1"/>
              </p:cNvSpPr>
              <p:nvPr/>
            </p:nvSpPr>
            <p:spPr bwMode="auto">
              <a:xfrm>
                <a:off x="5975" y="1658"/>
                <a:ext cx="7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" name="Rectangle 223"/>
              <p:cNvSpPr>
                <a:spLocks noChangeArrowheads="1"/>
              </p:cNvSpPr>
              <p:nvPr/>
            </p:nvSpPr>
            <p:spPr bwMode="auto">
              <a:xfrm>
                <a:off x="5982" y="1658"/>
                <a:ext cx="924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" name="Rectangle 224"/>
              <p:cNvSpPr>
                <a:spLocks noChangeArrowheads="1"/>
              </p:cNvSpPr>
              <p:nvPr/>
            </p:nvSpPr>
            <p:spPr bwMode="auto">
              <a:xfrm>
                <a:off x="6906" y="1658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" name="Rectangle 225"/>
              <p:cNvSpPr>
                <a:spLocks noChangeArrowheads="1"/>
              </p:cNvSpPr>
              <p:nvPr/>
            </p:nvSpPr>
            <p:spPr bwMode="auto">
              <a:xfrm>
                <a:off x="6914" y="1658"/>
                <a:ext cx="345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" name="Rectangle 226"/>
              <p:cNvSpPr>
                <a:spLocks noChangeArrowheads="1"/>
              </p:cNvSpPr>
              <p:nvPr/>
            </p:nvSpPr>
            <p:spPr bwMode="auto">
              <a:xfrm>
                <a:off x="7259" y="1658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" name="Rectangle 227"/>
              <p:cNvSpPr>
                <a:spLocks noChangeArrowheads="1"/>
              </p:cNvSpPr>
              <p:nvPr/>
            </p:nvSpPr>
            <p:spPr bwMode="auto">
              <a:xfrm>
                <a:off x="839" y="1665"/>
                <a:ext cx="8" cy="9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Rectangle 228"/>
              <p:cNvSpPr>
                <a:spLocks noChangeArrowheads="1"/>
              </p:cNvSpPr>
              <p:nvPr/>
            </p:nvSpPr>
            <p:spPr bwMode="auto">
              <a:xfrm>
                <a:off x="2122" y="1665"/>
                <a:ext cx="8" cy="9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" name="Rectangle 229"/>
              <p:cNvSpPr>
                <a:spLocks noChangeArrowheads="1"/>
              </p:cNvSpPr>
              <p:nvPr/>
            </p:nvSpPr>
            <p:spPr bwMode="auto">
              <a:xfrm>
                <a:off x="3406" y="1665"/>
                <a:ext cx="8" cy="9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" name="Rectangle 230"/>
              <p:cNvSpPr>
                <a:spLocks noChangeArrowheads="1"/>
              </p:cNvSpPr>
              <p:nvPr/>
            </p:nvSpPr>
            <p:spPr bwMode="auto">
              <a:xfrm>
                <a:off x="4691" y="1665"/>
                <a:ext cx="7" cy="9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" name="Rectangle 231"/>
              <p:cNvSpPr>
                <a:spLocks noChangeArrowheads="1"/>
              </p:cNvSpPr>
              <p:nvPr/>
            </p:nvSpPr>
            <p:spPr bwMode="auto">
              <a:xfrm>
                <a:off x="5975" y="1665"/>
                <a:ext cx="7" cy="9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" name="Rectangle 232"/>
              <p:cNvSpPr>
                <a:spLocks noChangeArrowheads="1"/>
              </p:cNvSpPr>
              <p:nvPr/>
            </p:nvSpPr>
            <p:spPr bwMode="auto">
              <a:xfrm>
                <a:off x="7259" y="1665"/>
                <a:ext cx="8" cy="9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" name="Rectangle 233"/>
              <p:cNvSpPr>
                <a:spLocks noChangeArrowheads="1"/>
              </p:cNvSpPr>
              <p:nvPr/>
            </p:nvSpPr>
            <p:spPr bwMode="auto">
              <a:xfrm>
                <a:off x="904" y="2661"/>
                <a:ext cx="61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10 points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7" name="Rectangle 234"/>
              <p:cNvSpPr>
                <a:spLocks noChangeArrowheads="1"/>
              </p:cNvSpPr>
              <p:nvPr/>
            </p:nvSpPr>
            <p:spPr bwMode="auto">
              <a:xfrm>
                <a:off x="1459" y="2661"/>
                <a:ext cx="10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8" name="Rectangle 235"/>
              <p:cNvSpPr>
                <a:spLocks noChangeArrowheads="1"/>
              </p:cNvSpPr>
              <p:nvPr/>
            </p:nvSpPr>
            <p:spPr bwMode="auto">
              <a:xfrm>
                <a:off x="1868" y="2646"/>
                <a:ext cx="83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9" name="Rectangle 236"/>
              <p:cNvSpPr>
                <a:spLocks noChangeArrowheads="1"/>
              </p:cNvSpPr>
              <p:nvPr/>
            </p:nvSpPr>
            <p:spPr bwMode="auto">
              <a:xfrm>
                <a:off x="2188" y="2661"/>
                <a:ext cx="61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10 points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0" name="Rectangle 237"/>
              <p:cNvSpPr>
                <a:spLocks noChangeArrowheads="1"/>
              </p:cNvSpPr>
              <p:nvPr/>
            </p:nvSpPr>
            <p:spPr bwMode="auto">
              <a:xfrm>
                <a:off x="2743" y="2661"/>
                <a:ext cx="10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1" name="Rectangle 238"/>
              <p:cNvSpPr>
                <a:spLocks noChangeArrowheads="1"/>
              </p:cNvSpPr>
              <p:nvPr/>
            </p:nvSpPr>
            <p:spPr bwMode="auto">
              <a:xfrm>
                <a:off x="3101" y="2646"/>
                <a:ext cx="83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2" name="Rectangle 239"/>
              <p:cNvSpPr>
                <a:spLocks noChangeArrowheads="1"/>
              </p:cNvSpPr>
              <p:nvPr/>
            </p:nvSpPr>
            <p:spPr bwMode="auto">
              <a:xfrm>
                <a:off x="3471" y="2661"/>
                <a:ext cx="61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10 points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3" name="Rectangle 240"/>
              <p:cNvSpPr>
                <a:spLocks noChangeArrowheads="1"/>
              </p:cNvSpPr>
              <p:nvPr/>
            </p:nvSpPr>
            <p:spPr bwMode="auto">
              <a:xfrm>
                <a:off x="4026" y="2661"/>
                <a:ext cx="10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4" name="Rectangle 241"/>
              <p:cNvSpPr>
                <a:spLocks noChangeArrowheads="1"/>
              </p:cNvSpPr>
              <p:nvPr/>
            </p:nvSpPr>
            <p:spPr bwMode="auto">
              <a:xfrm>
                <a:off x="4370" y="2646"/>
                <a:ext cx="83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5" name="Rectangle 242"/>
              <p:cNvSpPr>
                <a:spLocks noChangeArrowheads="1"/>
              </p:cNvSpPr>
              <p:nvPr/>
            </p:nvSpPr>
            <p:spPr bwMode="auto">
              <a:xfrm>
                <a:off x="4754" y="2661"/>
                <a:ext cx="61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10 points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6" name="Rectangle 243"/>
              <p:cNvSpPr>
                <a:spLocks noChangeArrowheads="1"/>
              </p:cNvSpPr>
              <p:nvPr/>
            </p:nvSpPr>
            <p:spPr bwMode="auto">
              <a:xfrm>
                <a:off x="5309" y="2661"/>
                <a:ext cx="10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7" name="Rectangle 244"/>
              <p:cNvSpPr>
                <a:spLocks noChangeArrowheads="1"/>
              </p:cNvSpPr>
              <p:nvPr/>
            </p:nvSpPr>
            <p:spPr bwMode="auto">
              <a:xfrm>
                <a:off x="5742" y="2646"/>
                <a:ext cx="83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8" name="Rectangle 245"/>
              <p:cNvSpPr>
                <a:spLocks noChangeArrowheads="1"/>
              </p:cNvSpPr>
              <p:nvPr/>
            </p:nvSpPr>
            <p:spPr bwMode="auto">
              <a:xfrm>
                <a:off x="6037" y="2661"/>
                <a:ext cx="61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10 points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9" name="Rectangle 246"/>
              <p:cNvSpPr>
                <a:spLocks noChangeArrowheads="1"/>
              </p:cNvSpPr>
              <p:nvPr/>
            </p:nvSpPr>
            <p:spPr bwMode="auto">
              <a:xfrm>
                <a:off x="6592" y="2661"/>
                <a:ext cx="10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0" name="Rectangle 247"/>
              <p:cNvSpPr>
                <a:spLocks noChangeArrowheads="1"/>
              </p:cNvSpPr>
              <p:nvPr/>
            </p:nvSpPr>
            <p:spPr bwMode="auto">
              <a:xfrm>
                <a:off x="6914" y="2646"/>
                <a:ext cx="83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1" name="Rectangle 248"/>
              <p:cNvSpPr>
                <a:spLocks noChangeArrowheads="1"/>
              </p:cNvSpPr>
              <p:nvPr/>
            </p:nvSpPr>
            <p:spPr bwMode="auto">
              <a:xfrm>
                <a:off x="839" y="2635"/>
                <a:ext cx="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" name="Rectangle 249"/>
              <p:cNvSpPr>
                <a:spLocks noChangeArrowheads="1"/>
              </p:cNvSpPr>
              <p:nvPr/>
            </p:nvSpPr>
            <p:spPr bwMode="auto">
              <a:xfrm>
                <a:off x="847" y="2635"/>
                <a:ext cx="1013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" name="Rectangle 250"/>
              <p:cNvSpPr>
                <a:spLocks noChangeArrowheads="1"/>
              </p:cNvSpPr>
              <p:nvPr/>
            </p:nvSpPr>
            <p:spPr bwMode="auto">
              <a:xfrm>
                <a:off x="1860" y="2635"/>
                <a:ext cx="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" name="Rectangle 251"/>
              <p:cNvSpPr>
                <a:spLocks noChangeArrowheads="1"/>
              </p:cNvSpPr>
              <p:nvPr/>
            </p:nvSpPr>
            <p:spPr bwMode="auto">
              <a:xfrm>
                <a:off x="1868" y="2635"/>
                <a:ext cx="25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" name="Rectangle 252"/>
              <p:cNvSpPr>
                <a:spLocks noChangeArrowheads="1"/>
              </p:cNvSpPr>
              <p:nvPr/>
            </p:nvSpPr>
            <p:spPr bwMode="auto">
              <a:xfrm>
                <a:off x="2122" y="2635"/>
                <a:ext cx="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" name="Rectangle 253"/>
              <p:cNvSpPr>
                <a:spLocks noChangeArrowheads="1"/>
              </p:cNvSpPr>
              <p:nvPr/>
            </p:nvSpPr>
            <p:spPr bwMode="auto">
              <a:xfrm>
                <a:off x="2130" y="2635"/>
                <a:ext cx="96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" name="Rectangle 254"/>
              <p:cNvSpPr>
                <a:spLocks noChangeArrowheads="1"/>
              </p:cNvSpPr>
              <p:nvPr/>
            </p:nvSpPr>
            <p:spPr bwMode="auto">
              <a:xfrm>
                <a:off x="3094" y="2635"/>
                <a:ext cx="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8" name="Rectangle 255"/>
              <p:cNvSpPr>
                <a:spLocks noChangeArrowheads="1"/>
              </p:cNvSpPr>
              <p:nvPr/>
            </p:nvSpPr>
            <p:spPr bwMode="auto">
              <a:xfrm>
                <a:off x="3102" y="2635"/>
                <a:ext cx="30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9" name="Rectangle 256"/>
              <p:cNvSpPr>
                <a:spLocks noChangeArrowheads="1"/>
              </p:cNvSpPr>
              <p:nvPr/>
            </p:nvSpPr>
            <p:spPr bwMode="auto">
              <a:xfrm>
                <a:off x="3406" y="2635"/>
                <a:ext cx="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0" name="Rectangle 257"/>
              <p:cNvSpPr>
                <a:spLocks noChangeArrowheads="1"/>
              </p:cNvSpPr>
              <p:nvPr/>
            </p:nvSpPr>
            <p:spPr bwMode="auto">
              <a:xfrm>
                <a:off x="3414" y="2635"/>
                <a:ext cx="94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1" name="Rectangle 258"/>
              <p:cNvSpPr>
                <a:spLocks noChangeArrowheads="1"/>
              </p:cNvSpPr>
              <p:nvPr/>
            </p:nvSpPr>
            <p:spPr bwMode="auto">
              <a:xfrm>
                <a:off x="4362" y="2635"/>
                <a:ext cx="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2" name="Rectangle 259"/>
              <p:cNvSpPr>
                <a:spLocks noChangeArrowheads="1"/>
              </p:cNvSpPr>
              <p:nvPr/>
            </p:nvSpPr>
            <p:spPr bwMode="auto">
              <a:xfrm>
                <a:off x="4370" y="2635"/>
                <a:ext cx="321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3" name="Rectangle 260"/>
              <p:cNvSpPr>
                <a:spLocks noChangeArrowheads="1"/>
              </p:cNvSpPr>
              <p:nvPr/>
            </p:nvSpPr>
            <p:spPr bwMode="auto">
              <a:xfrm>
                <a:off x="4691" y="2635"/>
                <a:ext cx="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4" name="Rectangle 261"/>
              <p:cNvSpPr>
                <a:spLocks noChangeArrowheads="1"/>
              </p:cNvSpPr>
              <p:nvPr/>
            </p:nvSpPr>
            <p:spPr bwMode="auto">
              <a:xfrm>
                <a:off x="4698" y="2635"/>
                <a:ext cx="103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5" name="Rectangle 262"/>
              <p:cNvSpPr>
                <a:spLocks noChangeArrowheads="1"/>
              </p:cNvSpPr>
              <p:nvPr/>
            </p:nvSpPr>
            <p:spPr bwMode="auto">
              <a:xfrm>
                <a:off x="5736" y="2635"/>
                <a:ext cx="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" name="Rectangle 263"/>
              <p:cNvSpPr>
                <a:spLocks noChangeArrowheads="1"/>
              </p:cNvSpPr>
              <p:nvPr/>
            </p:nvSpPr>
            <p:spPr bwMode="auto">
              <a:xfrm>
                <a:off x="5743" y="2635"/>
                <a:ext cx="232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7" name="Rectangle 264"/>
              <p:cNvSpPr>
                <a:spLocks noChangeArrowheads="1"/>
              </p:cNvSpPr>
              <p:nvPr/>
            </p:nvSpPr>
            <p:spPr bwMode="auto">
              <a:xfrm>
                <a:off x="5975" y="2635"/>
                <a:ext cx="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" name="Rectangle 265"/>
              <p:cNvSpPr>
                <a:spLocks noChangeArrowheads="1"/>
              </p:cNvSpPr>
              <p:nvPr/>
            </p:nvSpPr>
            <p:spPr bwMode="auto">
              <a:xfrm>
                <a:off x="5982" y="2635"/>
                <a:ext cx="9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" name="Rectangle 266"/>
              <p:cNvSpPr>
                <a:spLocks noChangeArrowheads="1"/>
              </p:cNvSpPr>
              <p:nvPr/>
            </p:nvSpPr>
            <p:spPr bwMode="auto">
              <a:xfrm>
                <a:off x="6906" y="2635"/>
                <a:ext cx="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0" name="Rectangle 267"/>
              <p:cNvSpPr>
                <a:spLocks noChangeArrowheads="1"/>
              </p:cNvSpPr>
              <p:nvPr/>
            </p:nvSpPr>
            <p:spPr bwMode="auto">
              <a:xfrm>
                <a:off x="6914" y="2635"/>
                <a:ext cx="345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" name="Rectangle 268"/>
              <p:cNvSpPr>
                <a:spLocks noChangeArrowheads="1"/>
              </p:cNvSpPr>
              <p:nvPr/>
            </p:nvSpPr>
            <p:spPr bwMode="auto">
              <a:xfrm>
                <a:off x="7259" y="2635"/>
                <a:ext cx="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" name="Rectangle 269"/>
              <p:cNvSpPr>
                <a:spLocks noChangeArrowheads="1"/>
              </p:cNvSpPr>
              <p:nvPr/>
            </p:nvSpPr>
            <p:spPr bwMode="auto">
              <a:xfrm>
                <a:off x="839" y="2643"/>
                <a:ext cx="8" cy="23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" name="Rectangle 270"/>
              <p:cNvSpPr>
                <a:spLocks noChangeArrowheads="1"/>
              </p:cNvSpPr>
              <p:nvPr/>
            </p:nvSpPr>
            <p:spPr bwMode="auto">
              <a:xfrm>
                <a:off x="1860" y="2643"/>
                <a:ext cx="8" cy="23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" name="Rectangle 271"/>
              <p:cNvSpPr>
                <a:spLocks noChangeArrowheads="1"/>
              </p:cNvSpPr>
              <p:nvPr/>
            </p:nvSpPr>
            <p:spPr bwMode="auto">
              <a:xfrm>
                <a:off x="2122" y="2643"/>
                <a:ext cx="8" cy="23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" name="Rectangle 272"/>
              <p:cNvSpPr>
                <a:spLocks noChangeArrowheads="1"/>
              </p:cNvSpPr>
              <p:nvPr/>
            </p:nvSpPr>
            <p:spPr bwMode="auto">
              <a:xfrm>
                <a:off x="3094" y="2643"/>
                <a:ext cx="8" cy="23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" name="Rectangle 273"/>
              <p:cNvSpPr>
                <a:spLocks noChangeArrowheads="1"/>
              </p:cNvSpPr>
              <p:nvPr/>
            </p:nvSpPr>
            <p:spPr bwMode="auto">
              <a:xfrm>
                <a:off x="3406" y="2643"/>
                <a:ext cx="8" cy="23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" name="Rectangle 274"/>
              <p:cNvSpPr>
                <a:spLocks noChangeArrowheads="1"/>
              </p:cNvSpPr>
              <p:nvPr/>
            </p:nvSpPr>
            <p:spPr bwMode="auto">
              <a:xfrm>
                <a:off x="4362" y="2643"/>
                <a:ext cx="8" cy="23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" name="Rectangle 275"/>
              <p:cNvSpPr>
                <a:spLocks noChangeArrowheads="1"/>
              </p:cNvSpPr>
              <p:nvPr/>
            </p:nvSpPr>
            <p:spPr bwMode="auto">
              <a:xfrm>
                <a:off x="4691" y="2643"/>
                <a:ext cx="7" cy="23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" name="Rectangle 276"/>
              <p:cNvSpPr>
                <a:spLocks noChangeArrowheads="1"/>
              </p:cNvSpPr>
              <p:nvPr/>
            </p:nvSpPr>
            <p:spPr bwMode="auto">
              <a:xfrm>
                <a:off x="5736" y="2643"/>
                <a:ext cx="7" cy="23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" name="Rectangle 277"/>
              <p:cNvSpPr>
                <a:spLocks noChangeArrowheads="1"/>
              </p:cNvSpPr>
              <p:nvPr/>
            </p:nvSpPr>
            <p:spPr bwMode="auto">
              <a:xfrm>
                <a:off x="5975" y="2643"/>
                <a:ext cx="7" cy="23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" name="Rectangle 278"/>
              <p:cNvSpPr>
                <a:spLocks noChangeArrowheads="1"/>
              </p:cNvSpPr>
              <p:nvPr/>
            </p:nvSpPr>
            <p:spPr bwMode="auto">
              <a:xfrm>
                <a:off x="6906" y="2643"/>
                <a:ext cx="8" cy="23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" name="Rectangle 279"/>
              <p:cNvSpPr>
                <a:spLocks noChangeArrowheads="1"/>
              </p:cNvSpPr>
              <p:nvPr/>
            </p:nvSpPr>
            <p:spPr bwMode="auto">
              <a:xfrm>
                <a:off x="7259" y="2643"/>
                <a:ext cx="8" cy="23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" name="Rectangle 280"/>
              <p:cNvSpPr>
                <a:spLocks noChangeArrowheads="1"/>
              </p:cNvSpPr>
              <p:nvPr/>
            </p:nvSpPr>
            <p:spPr bwMode="auto">
              <a:xfrm>
                <a:off x="904" y="2900"/>
                <a:ext cx="303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Tidy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4" name="Rectangle 281"/>
              <p:cNvSpPr>
                <a:spLocks noChangeArrowheads="1"/>
              </p:cNvSpPr>
              <p:nvPr/>
            </p:nvSpPr>
            <p:spPr bwMode="auto">
              <a:xfrm>
                <a:off x="1149" y="2900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5" name="Rectangle 282"/>
              <p:cNvSpPr>
                <a:spLocks noChangeArrowheads="1"/>
              </p:cNvSpPr>
              <p:nvPr/>
            </p:nvSpPr>
            <p:spPr bwMode="auto">
              <a:xfrm>
                <a:off x="1168" y="2900"/>
                <a:ext cx="125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a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6" name="Rectangle 283"/>
              <p:cNvSpPr>
                <a:spLocks noChangeArrowheads="1"/>
              </p:cNvSpPr>
              <p:nvPr/>
            </p:nvSpPr>
            <p:spPr bwMode="auto">
              <a:xfrm>
                <a:off x="1236" y="2900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7" name="Rectangle 284"/>
              <p:cNvSpPr>
                <a:spLocks noChangeArrowheads="1"/>
              </p:cNvSpPr>
              <p:nvPr/>
            </p:nvSpPr>
            <p:spPr bwMode="auto">
              <a:xfrm>
                <a:off x="1255" y="2900"/>
                <a:ext cx="352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room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8" name="Rectangle 285"/>
              <p:cNvSpPr>
                <a:spLocks noChangeArrowheads="1"/>
              </p:cNvSpPr>
              <p:nvPr/>
            </p:nvSpPr>
            <p:spPr bwMode="auto">
              <a:xfrm>
                <a:off x="1544" y="2900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9" name="Rectangle 286"/>
              <p:cNvSpPr>
                <a:spLocks noChangeArrowheads="1"/>
              </p:cNvSpPr>
              <p:nvPr/>
            </p:nvSpPr>
            <p:spPr bwMode="auto">
              <a:xfrm>
                <a:off x="1563" y="2900"/>
                <a:ext cx="164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in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0" name="Rectangle 287"/>
              <p:cNvSpPr>
                <a:spLocks noChangeArrowheads="1"/>
              </p:cNvSpPr>
              <p:nvPr/>
            </p:nvSpPr>
            <p:spPr bwMode="auto">
              <a:xfrm>
                <a:off x="1670" y="2900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1" name="Rectangle 288"/>
              <p:cNvSpPr>
                <a:spLocks noChangeArrowheads="1"/>
              </p:cNvSpPr>
              <p:nvPr/>
            </p:nvSpPr>
            <p:spPr bwMode="auto">
              <a:xfrm>
                <a:off x="1688" y="2900"/>
                <a:ext cx="28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the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2" name="Rectangle 289"/>
              <p:cNvSpPr>
                <a:spLocks noChangeArrowheads="1"/>
              </p:cNvSpPr>
              <p:nvPr/>
            </p:nvSpPr>
            <p:spPr bwMode="auto">
              <a:xfrm>
                <a:off x="904" y="3053"/>
                <a:ext cx="26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hou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3" name="Rectangle 290"/>
              <p:cNvSpPr>
                <a:spLocks noChangeArrowheads="1"/>
              </p:cNvSpPr>
              <p:nvPr/>
            </p:nvSpPr>
            <p:spPr bwMode="auto">
              <a:xfrm>
                <a:off x="1113" y="3053"/>
                <a:ext cx="22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se.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4" name="Rectangle 291"/>
              <p:cNvSpPr>
                <a:spLocks noChangeArrowheads="1"/>
              </p:cNvSpPr>
              <p:nvPr/>
            </p:nvSpPr>
            <p:spPr bwMode="auto">
              <a:xfrm>
                <a:off x="1282" y="3053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5" name="Rectangle 292"/>
              <p:cNvSpPr>
                <a:spLocks noChangeArrowheads="1"/>
              </p:cNvSpPr>
              <p:nvPr/>
            </p:nvSpPr>
            <p:spPr bwMode="auto">
              <a:xfrm>
                <a:off x="2188" y="2900"/>
                <a:ext cx="349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Draw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6" name="Rectangle 293"/>
              <p:cNvSpPr>
                <a:spLocks noChangeArrowheads="1"/>
              </p:cNvSpPr>
              <p:nvPr/>
            </p:nvSpPr>
            <p:spPr bwMode="auto">
              <a:xfrm>
                <a:off x="2475" y="2900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7" name="Rectangle 294"/>
              <p:cNvSpPr>
                <a:spLocks noChangeArrowheads="1"/>
              </p:cNvSpPr>
              <p:nvPr/>
            </p:nvSpPr>
            <p:spPr bwMode="auto">
              <a:xfrm>
                <a:off x="2489" y="2900"/>
                <a:ext cx="125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a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8" name="Rectangle 295"/>
              <p:cNvSpPr>
                <a:spLocks noChangeArrowheads="1"/>
              </p:cNvSpPr>
              <p:nvPr/>
            </p:nvSpPr>
            <p:spPr bwMode="auto">
              <a:xfrm>
                <a:off x="2556" y="2900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9" name="Rectangle 296"/>
              <p:cNvSpPr>
                <a:spLocks noChangeArrowheads="1"/>
              </p:cNvSpPr>
              <p:nvPr/>
            </p:nvSpPr>
            <p:spPr bwMode="auto">
              <a:xfrm>
                <a:off x="2572" y="2900"/>
                <a:ext cx="47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picture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0" name="Rectangle 297"/>
              <p:cNvSpPr>
                <a:spLocks noChangeArrowheads="1"/>
              </p:cNvSpPr>
              <p:nvPr/>
            </p:nvSpPr>
            <p:spPr bwMode="auto">
              <a:xfrm>
                <a:off x="2984" y="2900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1" name="Rectangle 298"/>
              <p:cNvSpPr>
                <a:spLocks noChangeArrowheads="1"/>
              </p:cNvSpPr>
              <p:nvPr/>
            </p:nvSpPr>
            <p:spPr bwMode="auto">
              <a:xfrm>
                <a:off x="2999" y="2900"/>
                <a:ext cx="224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for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2" name="Rectangle 299"/>
              <p:cNvSpPr>
                <a:spLocks noChangeArrowheads="1"/>
              </p:cNvSpPr>
              <p:nvPr/>
            </p:nvSpPr>
            <p:spPr bwMode="auto">
              <a:xfrm>
                <a:off x="3164" y="2900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" name="Rectangle 300"/>
              <p:cNvSpPr>
                <a:spLocks noChangeArrowheads="1"/>
              </p:cNvSpPr>
              <p:nvPr/>
            </p:nvSpPr>
            <p:spPr bwMode="auto">
              <a:xfrm>
                <a:off x="3180" y="2900"/>
                <a:ext cx="163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a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4" name="Rectangle 301"/>
              <p:cNvSpPr>
                <a:spLocks noChangeArrowheads="1"/>
              </p:cNvSpPr>
              <p:nvPr/>
            </p:nvSpPr>
            <p:spPr bwMode="auto">
              <a:xfrm>
                <a:off x="2188" y="3053"/>
                <a:ext cx="40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loved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5" name="Rectangle 302"/>
              <p:cNvSpPr>
                <a:spLocks noChangeArrowheads="1"/>
              </p:cNvSpPr>
              <p:nvPr/>
            </p:nvSpPr>
            <p:spPr bwMode="auto">
              <a:xfrm>
                <a:off x="2529" y="3053"/>
                <a:ext cx="314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one.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6" name="Rectangle 303"/>
              <p:cNvSpPr>
                <a:spLocks noChangeArrowheads="1"/>
              </p:cNvSpPr>
              <p:nvPr/>
            </p:nvSpPr>
            <p:spPr bwMode="auto">
              <a:xfrm>
                <a:off x="2785" y="3053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7" name="Rectangle 304"/>
              <p:cNvSpPr>
                <a:spLocks noChangeArrowheads="1"/>
              </p:cNvSpPr>
              <p:nvPr/>
            </p:nvSpPr>
            <p:spPr bwMode="auto">
              <a:xfrm>
                <a:off x="3471" y="2900"/>
                <a:ext cx="1029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Design a Charity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8" name="Rectangle 305"/>
              <p:cNvSpPr>
                <a:spLocks noChangeArrowheads="1"/>
              </p:cNvSpPr>
              <p:nvPr/>
            </p:nvSpPr>
            <p:spPr bwMode="auto">
              <a:xfrm>
                <a:off x="3471" y="3053"/>
                <a:ext cx="622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Fundraiser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9" name="Rectangle 306"/>
              <p:cNvSpPr>
                <a:spLocks noChangeArrowheads="1"/>
              </p:cNvSpPr>
              <p:nvPr/>
            </p:nvSpPr>
            <p:spPr bwMode="auto">
              <a:xfrm>
                <a:off x="4043" y="3053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0" name="Rectangle 307"/>
              <p:cNvSpPr>
                <a:spLocks noChangeArrowheads="1"/>
              </p:cNvSpPr>
              <p:nvPr/>
            </p:nvSpPr>
            <p:spPr bwMode="auto">
              <a:xfrm>
                <a:off x="4060" y="3053"/>
                <a:ext cx="21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for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1" name="Rectangle 308"/>
              <p:cNvSpPr>
                <a:spLocks noChangeArrowheads="1"/>
              </p:cNvSpPr>
              <p:nvPr/>
            </p:nvSpPr>
            <p:spPr bwMode="auto">
              <a:xfrm>
                <a:off x="4218" y="3053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2" name="Rectangle 309"/>
              <p:cNvSpPr>
                <a:spLocks noChangeArrowheads="1"/>
              </p:cNvSpPr>
              <p:nvPr/>
            </p:nvSpPr>
            <p:spPr bwMode="auto">
              <a:xfrm>
                <a:off x="4235" y="3053"/>
                <a:ext cx="33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next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3" name="Rectangle 310"/>
              <p:cNvSpPr>
                <a:spLocks noChangeArrowheads="1"/>
              </p:cNvSpPr>
              <p:nvPr/>
            </p:nvSpPr>
            <p:spPr bwMode="auto">
              <a:xfrm>
                <a:off x="3471" y="3206"/>
                <a:ext cx="354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year.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" name="Rectangle 311"/>
              <p:cNvSpPr>
                <a:spLocks noChangeArrowheads="1"/>
              </p:cNvSpPr>
              <p:nvPr/>
            </p:nvSpPr>
            <p:spPr bwMode="auto">
              <a:xfrm>
                <a:off x="3752" y="3206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5" name="Rectangle 312"/>
              <p:cNvSpPr>
                <a:spLocks noChangeArrowheads="1"/>
              </p:cNvSpPr>
              <p:nvPr/>
            </p:nvSpPr>
            <p:spPr bwMode="auto">
              <a:xfrm>
                <a:off x="4754" y="2900"/>
                <a:ext cx="1122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Read a book or any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6" name="Rectangle 313"/>
              <p:cNvSpPr>
                <a:spLocks noChangeArrowheads="1"/>
              </p:cNvSpPr>
              <p:nvPr/>
            </p:nvSpPr>
            <p:spPr bwMode="auto">
              <a:xfrm>
                <a:off x="4754" y="3053"/>
                <a:ext cx="1038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reading material to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7" name="Rectangle 314"/>
              <p:cNvSpPr>
                <a:spLocks noChangeArrowheads="1"/>
              </p:cNvSpPr>
              <p:nvPr/>
            </p:nvSpPr>
            <p:spPr bwMode="auto">
              <a:xfrm>
                <a:off x="5754" y="3053"/>
                <a:ext cx="85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8" name="Rectangle 315"/>
              <p:cNvSpPr>
                <a:spLocks noChangeArrowheads="1"/>
              </p:cNvSpPr>
              <p:nvPr/>
            </p:nvSpPr>
            <p:spPr bwMode="auto">
              <a:xfrm>
                <a:off x="5765" y="3053"/>
                <a:ext cx="146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a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9" name="Rectangle 316"/>
              <p:cNvSpPr>
                <a:spLocks noChangeArrowheads="1"/>
              </p:cNvSpPr>
              <p:nvPr/>
            </p:nvSpPr>
            <p:spPr bwMode="auto">
              <a:xfrm>
                <a:off x="4754" y="3206"/>
                <a:ext cx="1033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parent/carer two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0" name="Rectangle 317"/>
              <p:cNvSpPr>
                <a:spLocks noChangeArrowheads="1"/>
              </p:cNvSpPr>
              <p:nvPr/>
            </p:nvSpPr>
            <p:spPr bwMode="auto">
              <a:xfrm>
                <a:off x="4754" y="3358"/>
                <a:ext cx="814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times a week.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1" name="Rectangle 318"/>
              <p:cNvSpPr>
                <a:spLocks noChangeArrowheads="1"/>
              </p:cNvSpPr>
              <p:nvPr/>
            </p:nvSpPr>
            <p:spPr bwMode="auto">
              <a:xfrm>
                <a:off x="5519" y="3358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2" name="Rectangle 319"/>
              <p:cNvSpPr>
                <a:spLocks noChangeArrowheads="1"/>
              </p:cNvSpPr>
              <p:nvPr/>
            </p:nvSpPr>
            <p:spPr bwMode="auto">
              <a:xfrm>
                <a:off x="6037" y="2900"/>
                <a:ext cx="1024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Help cook a meal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3" name="Rectangle 320"/>
              <p:cNvSpPr>
                <a:spLocks noChangeArrowheads="1"/>
              </p:cNvSpPr>
              <p:nvPr/>
            </p:nvSpPr>
            <p:spPr bwMode="auto">
              <a:xfrm>
                <a:off x="7016" y="2900"/>
                <a:ext cx="24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for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4" name="Rectangle 321"/>
              <p:cNvSpPr>
                <a:spLocks noChangeArrowheads="1"/>
              </p:cNvSpPr>
              <p:nvPr/>
            </p:nvSpPr>
            <p:spPr bwMode="auto">
              <a:xfrm>
                <a:off x="6037" y="3053"/>
                <a:ext cx="489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a family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" name="Rectangle 322"/>
              <p:cNvSpPr>
                <a:spLocks noChangeArrowheads="1"/>
              </p:cNvSpPr>
              <p:nvPr/>
            </p:nvSpPr>
            <p:spPr bwMode="auto">
              <a:xfrm>
                <a:off x="6478" y="3053"/>
                <a:ext cx="9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6" name="Rectangle 323"/>
              <p:cNvSpPr>
                <a:spLocks noChangeArrowheads="1"/>
              </p:cNvSpPr>
              <p:nvPr/>
            </p:nvSpPr>
            <p:spPr bwMode="auto">
              <a:xfrm>
                <a:off x="6493" y="3053"/>
                <a:ext cx="545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member.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7" name="Rectangle 324"/>
              <p:cNvSpPr>
                <a:spLocks noChangeArrowheads="1"/>
              </p:cNvSpPr>
              <p:nvPr/>
            </p:nvSpPr>
            <p:spPr bwMode="auto">
              <a:xfrm>
                <a:off x="6973" y="3053"/>
                <a:ext cx="9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8" name="Rectangle 325"/>
              <p:cNvSpPr>
                <a:spLocks noChangeArrowheads="1"/>
              </p:cNvSpPr>
              <p:nvPr/>
            </p:nvSpPr>
            <p:spPr bwMode="auto">
              <a:xfrm>
                <a:off x="839" y="2875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9" name="Rectangle 326"/>
              <p:cNvSpPr>
                <a:spLocks noChangeArrowheads="1"/>
              </p:cNvSpPr>
              <p:nvPr/>
            </p:nvSpPr>
            <p:spPr bwMode="auto">
              <a:xfrm>
                <a:off x="847" y="2875"/>
                <a:ext cx="1013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0" name="Rectangle 327"/>
              <p:cNvSpPr>
                <a:spLocks noChangeArrowheads="1"/>
              </p:cNvSpPr>
              <p:nvPr/>
            </p:nvSpPr>
            <p:spPr bwMode="auto">
              <a:xfrm>
                <a:off x="1860" y="2875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1" name="Rectangle 328"/>
              <p:cNvSpPr>
                <a:spLocks noChangeArrowheads="1"/>
              </p:cNvSpPr>
              <p:nvPr/>
            </p:nvSpPr>
            <p:spPr bwMode="auto">
              <a:xfrm>
                <a:off x="1868" y="2875"/>
                <a:ext cx="254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2" name="Rectangle 329"/>
              <p:cNvSpPr>
                <a:spLocks noChangeArrowheads="1"/>
              </p:cNvSpPr>
              <p:nvPr/>
            </p:nvSpPr>
            <p:spPr bwMode="auto">
              <a:xfrm>
                <a:off x="2122" y="2875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3" name="Rectangle 330"/>
              <p:cNvSpPr>
                <a:spLocks noChangeArrowheads="1"/>
              </p:cNvSpPr>
              <p:nvPr/>
            </p:nvSpPr>
            <p:spPr bwMode="auto">
              <a:xfrm>
                <a:off x="2130" y="2875"/>
                <a:ext cx="964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4" name="Rectangle 331"/>
              <p:cNvSpPr>
                <a:spLocks noChangeArrowheads="1"/>
              </p:cNvSpPr>
              <p:nvPr/>
            </p:nvSpPr>
            <p:spPr bwMode="auto">
              <a:xfrm>
                <a:off x="3094" y="2875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5" name="Rectangle 332"/>
              <p:cNvSpPr>
                <a:spLocks noChangeArrowheads="1"/>
              </p:cNvSpPr>
              <p:nvPr/>
            </p:nvSpPr>
            <p:spPr bwMode="auto">
              <a:xfrm>
                <a:off x="3102" y="2875"/>
                <a:ext cx="304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6" name="Rectangle 333"/>
              <p:cNvSpPr>
                <a:spLocks noChangeArrowheads="1"/>
              </p:cNvSpPr>
              <p:nvPr/>
            </p:nvSpPr>
            <p:spPr bwMode="auto">
              <a:xfrm>
                <a:off x="3406" y="2875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7" name="Rectangle 334"/>
              <p:cNvSpPr>
                <a:spLocks noChangeArrowheads="1"/>
              </p:cNvSpPr>
              <p:nvPr/>
            </p:nvSpPr>
            <p:spPr bwMode="auto">
              <a:xfrm>
                <a:off x="3414" y="2875"/>
                <a:ext cx="94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8" name="Rectangle 335"/>
              <p:cNvSpPr>
                <a:spLocks noChangeArrowheads="1"/>
              </p:cNvSpPr>
              <p:nvPr/>
            </p:nvSpPr>
            <p:spPr bwMode="auto">
              <a:xfrm>
                <a:off x="4362" y="2875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9" name="Rectangle 336"/>
              <p:cNvSpPr>
                <a:spLocks noChangeArrowheads="1"/>
              </p:cNvSpPr>
              <p:nvPr/>
            </p:nvSpPr>
            <p:spPr bwMode="auto">
              <a:xfrm>
                <a:off x="4370" y="2875"/>
                <a:ext cx="321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0" name="Rectangle 337"/>
              <p:cNvSpPr>
                <a:spLocks noChangeArrowheads="1"/>
              </p:cNvSpPr>
              <p:nvPr/>
            </p:nvSpPr>
            <p:spPr bwMode="auto">
              <a:xfrm>
                <a:off x="4691" y="2875"/>
                <a:ext cx="7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1" name="Rectangle 338"/>
              <p:cNvSpPr>
                <a:spLocks noChangeArrowheads="1"/>
              </p:cNvSpPr>
              <p:nvPr/>
            </p:nvSpPr>
            <p:spPr bwMode="auto">
              <a:xfrm>
                <a:off x="4698" y="2875"/>
                <a:ext cx="103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2" name="Rectangle 339"/>
              <p:cNvSpPr>
                <a:spLocks noChangeArrowheads="1"/>
              </p:cNvSpPr>
              <p:nvPr/>
            </p:nvSpPr>
            <p:spPr bwMode="auto">
              <a:xfrm>
                <a:off x="5736" y="2875"/>
                <a:ext cx="7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3" name="Rectangle 340"/>
              <p:cNvSpPr>
                <a:spLocks noChangeArrowheads="1"/>
              </p:cNvSpPr>
              <p:nvPr/>
            </p:nvSpPr>
            <p:spPr bwMode="auto">
              <a:xfrm>
                <a:off x="5743" y="2875"/>
                <a:ext cx="232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4" name="Rectangle 341"/>
              <p:cNvSpPr>
                <a:spLocks noChangeArrowheads="1"/>
              </p:cNvSpPr>
              <p:nvPr/>
            </p:nvSpPr>
            <p:spPr bwMode="auto">
              <a:xfrm>
                <a:off x="5975" y="2875"/>
                <a:ext cx="7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5" name="Rectangle 342"/>
              <p:cNvSpPr>
                <a:spLocks noChangeArrowheads="1"/>
              </p:cNvSpPr>
              <p:nvPr/>
            </p:nvSpPr>
            <p:spPr bwMode="auto">
              <a:xfrm>
                <a:off x="5982" y="2875"/>
                <a:ext cx="924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6" name="Rectangle 343"/>
              <p:cNvSpPr>
                <a:spLocks noChangeArrowheads="1"/>
              </p:cNvSpPr>
              <p:nvPr/>
            </p:nvSpPr>
            <p:spPr bwMode="auto">
              <a:xfrm>
                <a:off x="6906" y="2875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7" name="Rectangle 344"/>
              <p:cNvSpPr>
                <a:spLocks noChangeArrowheads="1"/>
              </p:cNvSpPr>
              <p:nvPr/>
            </p:nvSpPr>
            <p:spPr bwMode="auto">
              <a:xfrm>
                <a:off x="6914" y="2875"/>
                <a:ext cx="345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8" name="Rectangle 345"/>
              <p:cNvSpPr>
                <a:spLocks noChangeArrowheads="1"/>
              </p:cNvSpPr>
              <p:nvPr/>
            </p:nvSpPr>
            <p:spPr bwMode="auto">
              <a:xfrm>
                <a:off x="7259" y="2875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9" name="Rectangle 346"/>
              <p:cNvSpPr>
                <a:spLocks noChangeArrowheads="1"/>
              </p:cNvSpPr>
              <p:nvPr/>
            </p:nvSpPr>
            <p:spPr bwMode="auto">
              <a:xfrm>
                <a:off x="839" y="2882"/>
                <a:ext cx="8" cy="6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0" name="Rectangle 347"/>
              <p:cNvSpPr>
                <a:spLocks noChangeArrowheads="1"/>
              </p:cNvSpPr>
              <p:nvPr/>
            </p:nvSpPr>
            <p:spPr bwMode="auto">
              <a:xfrm>
                <a:off x="2122" y="2882"/>
                <a:ext cx="8" cy="6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1" name="Rectangle 348"/>
              <p:cNvSpPr>
                <a:spLocks noChangeArrowheads="1"/>
              </p:cNvSpPr>
              <p:nvPr/>
            </p:nvSpPr>
            <p:spPr bwMode="auto">
              <a:xfrm>
                <a:off x="3406" y="2882"/>
                <a:ext cx="8" cy="6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2" name="Rectangle 349"/>
              <p:cNvSpPr>
                <a:spLocks noChangeArrowheads="1"/>
              </p:cNvSpPr>
              <p:nvPr/>
            </p:nvSpPr>
            <p:spPr bwMode="auto">
              <a:xfrm>
                <a:off x="4691" y="2882"/>
                <a:ext cx="7" cy="6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3" name="Rectangle 350"/>
              <p:cNvSpPr>
                <a:spLocks noChangeArrowheads="1"/>
              </p:cNvSpPr>
              <p:nvPr/>
            </p:nvSpPr>
            <p:spPr bwMode="auto">
              <a:xfrm>
                <a:off x="5975" y="2882"/>
                <a:ext cx="7" cy="6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4" name="Rectangle 351"/>
              <p:cNvSpPr>
                <a:spLocks noChangeArrowheads="1"/>
              </p:cNvSpPr>
              <p:nvPr/>
            </p:nvSpPr>
            <p:spPr bwMode="auto">
              <a:xfrm>
                <a:off x="7259" y="2882"/>
                <a:ext cx="8" cy="6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5" name="Rectangle 352"/>
              <p:cNvSpPr>
                <a:spLocks noChangeArrowheads="1"/>
              </p:cNvSpPr>
              <p:nvPr/>
            </p:nvSpPr>
            <p:spPr bwMode="auto">
              <a:xfrm>
                <a:off x="904" y="3569"/>
                <a:ext cx="692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10 points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6" name="Rectangle 353"/>
              <p:cNvSpPr>
                <a:spLocks noChangeArrowheads="1"/>
              </p:cNvSpPr>
              <p:nvPr/>
            </p:nvSpPr>
            <p:spPr bwMode="auto">
              <a:xfrm>
                <a:off x="1530" y="3569"/>
                <a:ext cx="111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7" name="Rectangle 354"/>
              <p:cNvSpPr>
                <a:spLocks noChangeArrowheads="1"/>
              </p:cNvSpPr>
              <p:nvPr/>
            </p:nvSpPr>
            <p:spPr bwMode="auto">
              <a:xfrm>
                <a:off x="1868" y="3557"/>
                <a:ext cx="83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8" name="Rectangle 355"/>
              <p:cNvSpPr>
                <a:spLocks noChangeArrowheads="1"/>
              </p:cNvSpPr>
              <p:nvPr/>
            </p:nvSpPr>
            <p:spPr bwMode="auto">
              <a:xfrm>
                <a:off x="2188" y="3569"/>
                <a:ext cx="692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10 points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9" name="Rectangle 356"/>
              <p:cNvSpPr>
                <a:spLocks noChangeArrowheads="1"/>
              </p:cNvSpPr>
              <p:nvPr/>
            </p:nvSpPr>
            <p:spPr bwMode="auto">
              <a:xfrm>
                <a:off x="2813" y="3569"/>
                <a:ext cx="111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0" name="Rectangle 357"/>
              <p:cNvSpPr>
                <a:spLocks noChangeArrowheads="1"/>
              </p:cNvSpPr>
              <p:nvPr/>
            </p:nvSpPr>
            <p:spPr bwMode="auto">
              <a:xfrm>
                <a:off x="3101" y="3557"/>
                <a:ext cx="83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1" name="Rectangle 358"/>
              <p:cNvSpPr>
                <a:spLocks noChangeArrowheads="1"/>
              </p:cNvSpPr>
              <p:nvPr/>
            </p:nvSpPr>
            <p:spPr bwMode="auto">
              <a:xfrm>
                <a:off x="3471" y="3569"/>
                <a:ext cx="692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10 points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2" name="Rectangle 359"/>
              <p:cNvSpPr>
                <a:spLocks noChangeArrowheads="1"/>
              </p:cNvSpPr>
              <p:nvPr/>
            </p:nvSpPr>
            <p:spPr bwMode="auto">
              <a:xfrm>
                <a:off x="4096" y="3569"/>
                <a:ext cx="111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3" name="Rectangle 360"/>
              <p:cNvSpPr>
                <a:spLocks noChangeArrowheads="1"/>
              </p:cNvSpPr>
              <p:nvPr/>
            </p:nvSpPr>
            <p:spPr bwMode="auto">
              <a:xfrm>
                <a:off x="4370" y="3557"/>
                <a:ext cx="83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4" name="Rectangle 361"/>
              <p:cNvSpPr>
                <a:spLocks noChangeArrowheads="1"/>
              </p:cNvSpPr>
              <p:nvPr/>
            </p:nvSpPr>
            <p:spPr bwMode="auto">
              <a:xfrm>
                <a:off x="4754" y="3569"/>
                <a:ext cx="692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10 points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5" name="Rectangle 362"/>
              <p:cNvSpPr>
                <a:spLocks noChangeArrowheads="1"/>
              </p:cNvSpPr>
              <p:nvPr/>
            </p:nvSpPr>
            <p:spPr bwMode="auto">
              <a:xfrm>
                <a:off x="5379" y="3569"/>
                <a:ext cx="111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6" name="Rectangle 363"/>
              <p:cNvSpPr>
                <a:spLocks noChangeArrowheads="1"/>
              </p:cNvSpPr>
              <p:nvPr/>
            </p:nvSpPr>
            <p:spPr bwMode="auto">
              <a:xfrm>
                <a:off x="5742" y="3557"/>
                <a:ext cx="83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7" name="Rectangle 364"/>
              <p:cNvSpPr>
                <a:spLocks noChangeArrowheads="1"/>
              </p:cNvSpPr>
              <p:nvPr/>
            </p:nvSpPr>
            <p:spPr bwMode="auto">
              <a:xfrm>
                <a:off x="6037" y="3569"/>
                <a:ext cx="692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10 points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8" name="Rectangle 365"/>
              <p:cNvSpPr>
                <a:spLocks noChangeArrowheads="1"/>
              </p:cNvSpPr>
              <p:nvPr/>
            </p:nvSpPr>
            <p:spPr bwMode="auto">
              <a:xfrm>
                <a:off x="6662" y="3569"/>
                <a:ext cx="111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ebuchet MS" panose="020B0603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9" name="Rectangle 366"/>
              <p:cNvSpPr>
                <a:spLocks noChangeArrowheads="1"/>
              </p:cNvSpPr>
              <p:nvPr/>
            </p:nvSpPr>
            <p:spPr bwMode="auto">
              <a:xfrm>
                <a:off x="6914" y="3557"/>
                <a:ext cx="83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0" name="Rectangle 367"/>
              <p:cNvSpPr>
                <a:spLocks noChangeArrowheads="1"/>
              </p:cNvSpPr>
              <p:nvPr/>
            </p:nvSpPr>
            <p:spPr bwMode="auto">
              <a:xfrm>
                <a:off x="839" y="3546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1" name="Rectangle 368"/>
              <p:cNvSpPr>
                <a:spLocks noChangeArrowheads="1"/>
              </p:cNvSpPr>
              <p:nvPr/>
            </p:nvSpPr>
            <p:spPr bwMode="auto">
              <a:xfrm>
                <a:off x="847" y="3546"/>
                <a:ext cx="1013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2" name="Rectangle 369"/>
              <p:cNvSpPr>
                <a:spLocks noChangeArrowheads="1"/>
              </p:cNvSpPr>
              <p:nvPr/>
            </p:nvSpPr>
            <p:spPr bwMode="auto">
              <a:xfrm>
                <a:off x="1860" y="3546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3" name="Rectangle 370"/>
              <p:cNvSpPr>
                <a:spLocks noChangeArrowheads="1"/>
              </p:cNvSpPr>
              <p:nvPr/>
            </p:nvSpPr>
            <p:spPr bwMode="auto">
              <a:xfrm>
                <a:off x="1868" y="3546"/>
                <a:ext cx="254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4" name="Rectangle 371"/>
              <p:cNvSpPr>
                <a:spLocks noChangeArrowheads="1"/>
              </p:cNvSpPr>
              <p:nvPr/>
            </p:nvSpPr>
            <p:spPr bwMode="auto">
              <a:xfrm>
                <a:off x="2122" y="3546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5" name="Rectangle 372"/>
              <p:cNvSpPr>
                <a:spLocks noChangeArrowheads="1"/>
              </p:cNvSpPr>
              <p:nvPr/>
            </p:nvSpPr>
            <p:spPr bwMode="auto">
              <a:xfrm>
                <a:off x="2130" y="3546"/>
                <a:ext cx="964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6" name="Rectangle 373"/>
              <p:cNvSpPr>
                <a:spLocks noChangeArrowheads="1"/>
              </p:cNvSpPr>
              <p:nvPr/>
            </p:nvSpPr>
            <p:spPr bwMode="auto">
              <a:xfrm>
                <a:off x="3094" y="3546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7" name="Rectangle 374"/>
              <p:cNvSpPr>
                <a:spLocks noChangeArrowheads="1"/>
              </p:cNvSpPr>
              <p:nvPr/>
            </p:nvSpPr>
            <p:spPr bwMode="auto">
              <a:xfrm>
                <a:off x="3102" y="3546"/>
                <a:ext cx="304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8" name="Rectangle 375"/>
              <p:cNvSpPr>
                <a:spLocks noChangeArrowheads="1"/>
              </p:cNvSpPr>
              <p:nvPr/>
            </p:nvSpPr>
            <p:spPr bwMode="auto">
              <a:xfrm>
                <a:off x="3406" y="3546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9" name="Rectangle 376"/>
              <p:cNvSpPr>
                <a:spLocks noChangeArrowheads="1"/>
              </p:cNvSpPr>
              <p:nvPr/>
            </p:nvSpPr>
            <p:spPr bwMode="auto">
              <a:xfrm>
                <a:off x="3414" y="3546"/>
                <a:ext cx="94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0" name="Rectangle 377"/>
              <p:cNvSpPr>
                <a:spLocks noChangeArrowheads="1"/>
              </p:cNvSpPr>
              <p:nvPr/>
            </p:nvSpPr>
            <p:spPr bwMode="auto">
              <a:xfrm>
                <a:off x="4362" y="3546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1" name="Rectangle 378"/>
              <p:cNvSpPr>
                <a:spLocks noChangeArrowheads="1"/>
              </p:cNvSpPr>
              <p:nvPr/>
            </p:nvSpPr>
            <p:spPr bwMode="auto">
              <a:xfrm>
                <a:off x="4370" y="3546"/>
                <a:ext cx="321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2" name="Rectangle 379"/>
              <p:cNvSpPr>
                <a:spLocks noChangeArrowheads="1"/>
              </p:cNvSpPr>
              <p:nvPr/>
            </p:nvSpPr>
            <p:spPr bwMode="auto">
              <a:xfrm>
                <a:off x="4691" y="3546"/>
                <a:ext cx="7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3" name="Rectangle 380"/>
              <p:cNvSpPr>
                <a:spLocks noChangeArrowheads="1"/>
              </p:cNvSpPr>
              <p:nvPr/>
            </p:nvSpPr>
            <p:spPr bwMode="auto">
              <a:xfrm>
                <a:off x="4698" y="3546"/>
                <a:ext cx="103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4" name="Rectangle 381"/>
              <p:cNvSpPr>
                <a:spLocks noChangeArrowheads="1"/>
              </p:cNvSpPr>
              <p:nvPr/>
            </p:nvSpPr>
            <p:spPr bwMode="auto">
              <a:xfrm>
                <a:off x="5736" y="3546"/>
                <a:ext cx="7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5" name="Rectangle 382"/>
              <p:cNvSpPr>
                <a:spLocks noChangeArrowheads="1"/>
              </p:cNvSpPr>
              <p:nvPr/>
            </p:nvSpPr>
            <p:spPr bwMode="auto">
              <a:xfrm>
                <a:off x="5743" y="3546"/>
                <a:ext cx="232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6" name="Rectangle 383"/>
              <p:cNvSpPr>
                <a:spLocks noChangeArrowheads="1"/>
              </p:cNvSpPr>
              <p:nvPr/>
            </p:nvSpPr>
            <p:spPr bwMode="auto">
              <a:xfrm>
                <a:off x="5975" y="3546"/>
                <a:ext cx="7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7" name="Rectangle 384"/>
              <p:cNvSpPr>
                <a:spLocks noChangeArrowheads="1"/>
              </p:cNvSpPr>
              <p:nvPr/>
            </p:nvSpPr>
            <p:spPr bwMode="auto">
              <a:xfrm>
                <a:off x="5982" y="3546"/>
                <a:ext cx="924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8" name="Rectangle 385"/>
              <p:cNvSpPr>
                <a:spLocks noChangeArrowheads="1"/>
              </p:cNvSpPr>
              <p:nvPr/>
            </p:nvSpPr>
            <p:spPr bwMode="auto">
              <a:xfrm>
                <a:off x="6906" y="3546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9" name="Rectangle 386"/>
              <p:cNvSpPr>
                <a:spLocks noChangeArrowheads="1"/>
              </p:cNvSpPr>
              <p:nvPr/>
            </p:nvSpPr>
            <p:spPr bwMode="auto">
              <a:xfrm>
                <a:off x="6914" y="3546"/>
                <a:ext cx="345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0" name="Rectangle 387"/>
              <p:cNvSpPr>
                <a:spLocks noChangeArrowheads="1"/>
              </p:cNvSpPr>
              <p:nvPr/>
            </p:nvSpPr>
            <p:spPr bwMode="auto">
              <a:xfrm>
                <a:off x="7259" y="3546"/>
                <a:ext cx="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1" name="Rectangle 388"/>
              <p:cNvSpPr>
                <a:spLocks noChangeArrowheads="1"/>
              </p:cNvSpPr>
              <p:nvPr/>
            </p:nvSpPr>
            <p:spPr bwMode="auto">
              <a:xfrm>
                <a:off x="839" y="3553"/>
                <a:ext cx="8" cy="23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2" name="Rectangle 389"/>
              <p:cNvSpPr>
                <a:spLocks noChangeArrowheads="1"/>
              </p:cNvSpPr>
              <p:nvPr/>
            </p:nvSpPr>
            <p:spPr bwMode="auto">
              <a:xfrm>
                <a:off x="839" y="3787"/>
                <a:ext cx="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3" name="Rectangle 390"/>
              <p:cNvSpPr>
                <a:spLocks noChangeArrowheads="1"/>
              </p:cNvSpPr>
              <p:nvPr/>
            </p:nvSpPr>
            <p:spPr bwMode="auto">
              <a:xfrm>
                <a:off x="839" y="3787"/>
                <a:ext cx="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4" name="Rectangle 391"/>
              <p:cNvSpPr>
                <a:spLocks noChangeArrowheads="1"/>
              </p:cNvSpPr>
              <p:nvPr/>
            </p:nvSpPr>
            <p:spPr bwMode="auto">
              <a:xfrm>
                <a:off x="847" y="3787"/>
                <a:ext cx="1013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5" name="Rectangle 392"/>
              <p:cNvSpPr>
                <a:spLocks noChangeArrowheads="1"/>
              </p:cNvSpPr>
              <p:nvPr/>
            </p:nvSpPr>
            <p:spPr bwMode="auto">
              <a:xfrm>
                <a:off x="1860" y="3553"/>
                <a:ext cx="8" cy="23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6" name="Rectangle 393"/>
              <p:cNvSpPr>
                <a:spLocks noChangeArrowheads="1"/>
              </p:cNvSpPr>
              <p:nvPr/>
            </p:nvSpPr>
            <p:spPr bwMode="auto">
              <a:xfrm>
                <a:off x="1860" y="3787"/>
                <a:ext cx="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7" name="Rectangle 394"/>
              <p:cNvSpPr>
                <a:spLocks noChangeArrowheads="1"/>
              </p:cNvSpPr>
              <p:nvPr/>
            </p:nvSpPr>
            <p:spPr bwMode="auto">
              <a:xfrm>
                <a:off x="1868" y="3787"/>
                <a:ext cx="25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8" name="Rectangle 395"/>
              <p:cNvSpPr>
                <a:spLocks noChangeArrowheads="1"/>
              </p:cNvSpPr>
              <p:nvPr/>
            </p:nvSpPr>
            <p:spPr bwMode="auto">
              <a:xfrm>
                <a:off x="2122" y="3553"/>
                <a:ext cx="8" cy="23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9" name="Rectangle 396"/>
              <p:cNvSpPr>
                <a:spLocks noChangeArrowheads="1"/>
              </p:cNvSpPr>
              <p:nvPr/>
            </p:nvSpPr>
            <p:spPr bwMode="auto">
              <a:xfrm>
                <a:off x="2122" y="3787"/>
                <a:ext cx="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0" name="Rectangle 397"/>
              <p:cNvSpPr>
                <a:spLocks noChangeArrowheads="1"/>
              </p:cNvSpPr>
              <p:nvPr/>
            </p:nvSpPr>
            <p:spPr bwMode="auto">
              <a:xfrm>
                <a:off x="2130" y="3787"/>
                <a:ext cx="96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1" name="Rectangle 398"/>
              <p:cNvSpPr>
                <a:spLocks noChangeArrowheads="1"/>
              </p:cNvSpPr>
              <p:nvPr/>
            </p:nvSpPr>
            <p:spPr bwMode="auto">
              <a:xfrm>
                <a:off x="3094" y="3553"/>
                <a:ext cx="8" cy="23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2" name="Rectangle 399"/>
              <p:cNvSpPr>
                <a:spLocks noChangeArrowheads="1"/>
              </p:cNvSpPr>
              <p:nvPr/>
            </p:nvSpPr>
            <p:spPr bwMode="auto">
              <a:xfrm>
                <a:off x="3094" y="3787"/>
                <a:ext cx="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3" name="Rectangle 400"/>
              <p:cNvSpPr>
                <a:spLocks noChangeArrowheads="1"/>
              </p:cNvSpPr>
              <p:nvPr/>
            </p:nvSpPr>
            <p:spPr bwMode="auto">
              <a:xfrm>
                <a:off x="3102" y="3787"/>
                <a:ext cx="30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4" name="Rectangle 401"/>
              <p:cNvSpPr>
                <a:spLocks noChangeArrowheads="1"/>
              </p:cNvSpPr>
              <p:nvPr/>
            </p:nvSpPr>
            <p:spPr bwMode="auto">
              <a:xfrm>
                <a:off x="3406" y="3553"/>
                <a:ext cx="8" cy="23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5" name="Rectangle 402"/>
              <p:cNvSpPr>
                <a:spLocks noChangeArrowheads="1"/>
              </p:cNvSpPr>
              <p:nvPr/>
            </p:nvSpPr>
            <p:spPr bwMode="auto">
              <a:xfrm>
                <a:off x="3406" y="3787"/>
                <a:ext cx="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6" name="Rectangle 403"/>
              <p:cNvSpPr>
                <a:spLocks noChangeArrowheads="1"/>
              </p:cNvSpPr>
              <p:nvPr/>
            </p:nvSpPr>
            <p:spPr bwMode="auto">
              <a:xfrm>
                <a:off x="3414" y="3787"/>
                <a:ext cx="94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7" name="Rectangle 404"/>
              <p:cNvSpPr>
                <a:spLocks noChangeArrowheads="1"/>
              </p:cNvSpPr>
              <p:nvPr/>
            </p:nvSpPr>
            <p:spPr bwMode="auto">
              <a:xfrm>
                <a:off x="4362" y="3553"/>
                <a:ext cx="8" cy="23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8" name="Rectangle 405"/>
              <p:cNvSpPr>
                <a:spLocks noChangeArrowheads="1"/>
              </p:cNvSpPr>
              <p:nvPr/>
            </p:nvSpPr>
            <p:spPr bwMode="auto">
              <a:xfrm>
                <a:off x="4362" y="3787"/>
                <a:ext cx="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7" name="Rectangle 407"/>
            <p:cNvSpPr>
              <a:spLocks noChangeArrowheads="1"/>
            </p:cNvSpPr>
            <p:nvPr/>
          </p:nvSpPr>
          <p:spPr bwMode="auto">
            <a:xfrm>
              <a:off x="4370" y="3787"/>
              <a:ext cx="321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Rectangle 408"/>
            <p:cNvSpPr>
              <a:spLocks noChangeArrowheads="1"/>
            </p:cNvSpPr>
            <p:nvPr/>
          </p:nvSpPr>
          <p:spPr bwMode="auto">
            <a:xfrm>
              <a:off x="4691" y="3553"/>
              <a:ext cx="7" cy="23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Rectangle 409"/>
            <p:cNvSpPr>
              <a:spLocks noChangeArrowheads="1"/>
            </p:cNvSpPr>
            <p:nvPr/>
          </p:nvSpPr>
          <p:spPr bwMode="auto">
            <a:xfrm>
              <a:off x="4691" y="3787"/>
              <a:ext cx="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Rectangle 410"/>
            <p:cNvSpPr>
              <a:spLocks noChangeArrowheads="1"/>
            </p:cNvSpPr>
            <p:nvPr/>
          </p:nvSpPr>
          <p:spPr bwMode="auto">
            <a:xfrm>
              <a:off x="4698" y="3787"/>
              <a:ext cx="103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Rectangle 411"/>
            <p:cNvSpPr>
              <a:spLocks noChangeArrowheads="1"/>
            </p:cNvSpPr>
            <p:nvPr/>
          </p:nvSpPr>
          <p:spPr bwMode="auto">
            <a:xfrm>
              <a:off x="5736" y="3553"/>
              <a:ext cx="7" cy="23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Rectangle 412"/>
            <p:cNvSpPr>
              <a:spLocks noChangeArrowheads="1"/>
            </p:cNvSpPr>
            <p:nvPr/>
          </p:nvSpPr>
          <p:spPr bwMode="auto">
            <a:xfrm>
              <a:off x="5736" y="3787"/>
              <a:ext cx="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Rectangle 413"/>
            <p:cNvSpPr>
              <a:spLocks noChangeArrowheads="1"/>
            </p:cNvSpPr>
            <p:nvPr/>
          </p:nvSpPr>
          <p:spPr bwMode="auto">
            <a:xfrm>
              <a:off x="5743" y="3787"/>
              <a:ext cx="232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Rectangle 414"/>
            <p:cNvSpPr>
              <a:spLocks noChangeArrowheads="1"/>
            </p:cNvSpPr>
            <p:nvPr/>
          </p:nvSpPr>
          <p:spPr bwMode="auto">
            <a:xfrm>
              <a:off x="5975" y="3553"/>
              <a:ext cx="7" cy="23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Rectangle 415"/>
            <p:cNvSpPr>
              <a:spLocks noChangeArrowheads="1"/>
            </p:cNvSpPr>
            <p:nvPr/>
          </p:nvSpPr>
          <p:spPr bwMode="auto">
            <a:xfrm>
              <a:off x="5975" y="3787"/>
              <a:ext cx="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Rectangle 416"/>
            <p:cNvSpPr>
              <a:spLocks noChangeArrowheads="1"/>
            </p:cNvSpPr>
            <p:nvPr/>
          </p:nvSpPr>
          <p:spPr bwMode="auto">
            <a:xfrm>
              <a:off x="5982" y="3787"/>
              <a:ext cx="9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Rectangle 417"/>
            <p:cNvSpPr>
              <a:spLocks noChangeArrowheads="1"/>
            </p:cNvSpPr>
            <p:nvPr/>
          </p:nvSpPr>
          <p:spPr bwMode="auto">
            <a:xfrm>
              <a:off x="6906" y="3553"/>
              <a:ext cx="8" cy="23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Rectangle 418"/>
            <p:cNvSpPr>
              <a:spLocks noChangeArrowheads="1"/>
            </p:cNvSpPr>
            <p:nvPr/>
          </p:nvSpPr>
          <p:spPr bwMode="auto">
            <a:xfrm>
              <a:off x="6906" y="3787"/>
              <a:ext cx="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Rectangle 419"/>
            <p:cNvSpPr>
              <a:spLocks noChangeArrowheads="1"/>
            </p:cNvSpPr>
            <p:nvPr/>
          </p:nvSpPr>
          <p:spPr bwMode="auto">
            <a:xfrm>
              <a:off x="6914" y="3787"/>
              <a:ext cx="34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Rectangle 420"/>
            <p:cNvSpPr>
              <a:spLocks noChangeArrowheads="1"/>
            </p:cNvSpPr>
            <p:nvPr/>
          </p:nvSpPr>
          <p:spPr bwMode="auto">
            <a:xfrm>
              <a:off x="7259" y="3553"/>
              <a:ext cx="8" cy="23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Rectangle 421"/>
            <p:cNvSpPr>
              <a:spLocks noChangeArrowheads="1"/>
            </p:cNvSpPr>
            <p:nvPr/>
          </p:nvSpPr>
          <p:spPr bwMode="auto">
            <a:xfrm>
              <a:off x="7259" y="3787"/>
              <a:ext cx="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Rectangle 422"/>
            <p:cNvSpPr>
              <a:spLocks noChangeArrowheads="1"/>
            </p:cNvSpPr>
            <p:nvPr/>
          </p:nvSpPr>
          <p:spPr bwMode="auto">
            <a:xfrm>
              <a:off x="7259" y="3787"/>
              <a:ext cx="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Rectangle 423"/>
            <p:cNvSpPr>
              <a:spLocks noChangeArrowheads="1"/>
            </p:cNvSpPr>
            <p:nvPr/>
          </p:nvSpPr>
          <p:spPr bwMode="auto">
            <a:xfrm>
              <a:off x="159" y="3794"/>
              <a:ext cx="49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Impact" panose="020B080603090205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24" name="Group 426"/>
            <p:cNvGrpSpPr>
              <a:grpSpLocks/>
            </p:cNvGrpSpPr>
            <p:nvPr/>
          </p:nvGrpSpPr>
          <p:grpSpPr bwMode="auto">
            <a:xfrm>
              <a:off x="4683" y="3896"/>
              <a:ext cx="2798" cy="329"/>
              <a:chOff x="4683" y="3896"/>
              <a:chExt cx="2798" cy="329"/>
            </a:xfrm>
          </p:grpSpPr>
          <p:sp>
            <p:nvSpPr>
              <p:cNvPr id="27" name="Rectangle 424"/>
              <p:cNvSpPr>
                <a:spLocks noChangeArrowheads="1"/>
              </p:cNvSpPr>
              <p:nvPr/>
            </p:nvSpPr>
            <p:spPr bwMode="auto">
              <a:xfrm>
                <a:off x="4683" y="3896"/>
                <a:ext cx="2798" cy="329"/>
              </a:xfrm>
              <a:prstGeom prst="rect">
                <a:avLst/>
              </a:prstGeom>
              <a:solidFill>
                <a:srgbClr val="F3F3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" name="Rectangle 425"/>
              <p:cNvSpPr>
                <a:spLocks noChangeArrowheads="1"/>
              </p:cNvSpPr>
              <p:nvPr/>
            </p:nvSpPr>
            <p:spPr bwMode="auto">
              <a:xfrm>
                <a:off x="4683" y="3896"/>
                <a:ext cx="2798" cy="329"/>
              </a:xfrm>
              <a:prstGeom prst="rect">
                <a:avLst/>
              </a:prstGeom>
              <a:noFill/>
              <a:ln w="3810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25" name="Rectangle 427"/>
            <p:cNvSpPr>
              <a:spLocks noChangeArrowheads="1"/>
            </p:cNvSpPr>
            <p:nvPr/>
          </p:nvSpPr>
          <p:spPr bwMode="auto">
            <a:xfrm>
              <a:off x="4741" y="3929"/>
              <a:ext cx="2234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anose="020B0603020202020204" pitchFamily="34" charset="0"/>
                </a:rPr>
                <a:t>NUMBER OF POINTS: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428"/>
            <p:cNvSpPr>
              <a:spLocks noChangeArrowheads="1"/>
            </p:cNvSpPr>
            <p:nvPr/>
          </p:nvSpPr>
          <p:spPr bwMode="auto">
            <a:xfrm>
              <a:off x="6871" y="3929"/>
              <a:ext cx="169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anose="020B060302020202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8757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070" y="136432"/>
            <a:ext cx="11685860" cy="6585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296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070" y="136432"/>
            <a:ext cx="11685860" cy="6585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058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070" y="137192"/>
            <a:ext cx="11685860" cy="658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07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070" y="136432"/>
            <a:ext cx="11685860" cy="6585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9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751</Words>
  <Application>Microsoft Office PowerPoint</Application>
  <PresentationFormat>Widescreen</PresentationFormat>
  <Paragraphs>516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Impact</vt:lpstr>
      <vt:lpstr>Times New Roman</vt:lpstr>
      <vt:lpstr>Trebuchet MS</vt:lpstr>
      <vt:lpstr>Office Theme</vt:lpstr>
      <vt:lpstr>   The Compass Learning Centre    WELL BEING PASSPORT CHALLENGE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ICT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DLC WELLBEING PASSPORT</dc:title>
  <dc:creator>Phil Midworth</dc:creator>
  <cp:lastModifiedBy>Mark Fisher</cp:lastModifiedBy>
  <cp:revision>5</cp:revision>
  <cp:lastPrinted>2020-04-17T08:21:49Z</cp:lastPrinted>
  <dcterms:created xsi:type="dcterms:W3CDTF">2020-04-17T08:06:25Z</dcterms:created>
  <dcterms:modified xsi:type="dcterms:W3CDTF">2020-04-20T10:12:20Z</dcterms:modified>
</cp:coreProperties>
</file>